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Lst>
  <p:notesMasterIdLst>
    <p:notesMasterId r:id="rId11"/>
  </p:notesMasterIdLst>
  <p:sldIdLst>
    <p:sldId id="2145707005" r:id="rId4"/>
    <p:sldId id="259" r:id="rId5"/>
    <p:sldId id="4255" r:id="rId6"/>
    <p:sldId id="4257" r:id="rId7"/>
    <p:sldId id="4256" r:id="rId8"/>
    <p:sldId id="4253" r:id="rId9"/>
    <p:sldId id="264" r:id="rId1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E2D0E-CE0E-4624-AE9C-0D650E162EC2}" type="datetimeFigureOut">
              <a:rPr lang="es-MX" smtClean="0"/>
              <a:t>09/09/2024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E80CC-2C64-463E-B023-EE21CF714E61}" type="slidenum">
              <a:rPr lang="es-MX" smtClean="0"/>
              <a:t>‹Nº›</a:t>
            </a:fld>
            <a:endParaRPr lang="es-MX"/>
          </a:p>
        </p:txBody>
      </p:sp>
    </p:spTree>
    <p:extLst>
      <p:ext uri="{BB962C8B-B14F-4D97-AF65-F5344CB8AC3E}">
        <p14:creationId xmlns:p14="http://schemas.microsoft.com/office/powerpoint/2010/main" val="639754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ec1aa14198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ec1aa14198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3009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ABF3107-FFE8-3645-B89F-777090C37BF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446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C368F5-E45F-0EFF-208E-F935A7C42E9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51221966-5B3D-9250-1827-19B258C79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C81EC734-6127-41A8-F4A2-8CE4A94A05C9}"/>
              </a:ext>
            </a:extLst>
          </p:cNvPr>
          <p:cNvSpPr>
            <a:spLocks noGrp="1"/>
          </p:cNvSpPr>
          <p:nvPr>
            <p:ph type="dt" sz="half" idx="10"/>
          </p:nvPr>
        </p:nvSpPr>
        <p:spPr/>
        <p:txBody>
          <a:bodyPr/>
          <a:lstStyle/>
          <a:p>
            <a:fld id="{87362979-7555-4577-B1D5-C4F4ECF0AEA5}" type="datetimeFigureOut">
              <a:rPr lang="es-MX" smtClean="0"/>
              <a:t>09/09/2024</a:t>
            </a:fld>
            <a:endParaRPr lang="es-MX"/>
          </a:p>
        </p:txBody>
      </p:sp>
      <p:sp>
        <p:nvSpPr>
          <p:cNvPr id="5" name="Marcador de pie de página 4">
            <a:extLst>
              <a:ext uri="{FF2B5EF4-FFF2-40B4-BE49-F238E27FC236}">
                <a16:creationId xmlns:a16="http://schemas.microsoft.com/office/drawing/2014/main" id="{1C11542D-BF93-81CB-2D33-D8D3E949E04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E03C91A-CA5E-BE50-EFD8-91C7CA98465F}"/>
              </a:ext>
            </a:extLst>
          </p:cNvPr>
          <p:cNvSpPr>
            <a:spLocks noGrp="1"/>
          </p:cNvSpPr>
          <p:nvPr>
            <p:ph type="sldNum" sz="quarter" idx="12"/>
          </p:nvPr>
        </p:nvSpPr>
        <p:spPr/>
        <p:txBody>
          <a:bodyPr/>
          <a:lstStyle/>
          <a:p>
            <a:fld id="{422537DF-B173-4A56-99D3-EFB6CE52ED6E}" type="slidenum">
              <a:rPr lang="es-MX" smtClean="0"/>
              <a:t>‹Nº›</a:t>
            </a:fld>
            <a:endParaRPr lang="es-MX"/>
          </a:p>
        </p:txBody>
      </p:sp>
    </p:spTree>
    <p:extLst>
      <p:ext uri="{BB962C8B-B14F-4D97-AF65-F5344CB8AC3E}">
        <p14:creationId xmlns:p14="http://schemas.microsoft.com/office/powerpoint/2010/main" val="1367180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4FB168-4DA5-2F07-6948-762F9385F2E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4071D39-D814-583E-91A2-3DCA27AB87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FA8C7C0-0538-655C-08D9-F26A99431B3E}"/>
              </a:ext>
            </a:extLst>
          </p:cNvPr>
          <p:cNvSpPr>
            <a:spLocks noGrp="1"/>
          </p:cNvSpPr>
          <p:nvPr>
            <p:ph type="dt" sz="half" idx="10"/>
          </p:nvPr>
        </p:nvSpPr>
        <p:spPr/>
        <p:txBody>
          <a:bodyPr/>
          <a:lstStyle/>
          <a:p>
            <a:fld id="{87362979-7555-4577-B1D5-C4F4ECF0AEA5}" type="datetimeFigureOut">
              <a:rPr lang="es-MX" smtClean="0"/>
              <a:t>09/09/2024</a:t>
            </a:fld>
            <a:endParaRPr lang="es-MX"/>
          </a:p>
        </p:txBody>
      </p:sp>
      <p:sp>
        <p:nvSpPr>
          <p:cNvPr id="5" name="Marcador de pie de página 4">
            <a:extLst>
              <a:ext uri="{FF2B5EF4-FFF2-40B4-BE49-F238E27FC236}">
                <a16:creationId xmlns:a16="http://schemas.microsoft.com/office/drawing/2014/main" id="{4E8ACF26-2079-7E43-5417-FB588B8E06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CA68037-3650-7558-E09B-47ED3A22731F}"/>
              </a:ext>
            </a:extLst>
          </p:cNvPr>
          <p:cNvSpPr>
            <a:spLocks noGrp="1"/>
          </p:cNvSpPr>
          <p:nvPr>
            <p:ph type="sldNum" sz="quarter" idx="12"/>
          </p:nvPr>
        </p:nvSpPr>
        <p:spPr/>
        <p:txBody>
          <a:bodyPr/>
          <a:lstStyle/>
          <a:p>
            <a:fld id="{422537DF-B173-4A56-99D3-EFB6CE52ED6E}" type="slidenum">
              <a:rPr lang="es-MX" smtClean="0"/>
              <a:t>‹Nº›</a:t>
            </a:fld>
            <a:endParaRPr lang="es-MX"/>
          </a:p>
        </p:txBody>
      </p:sp>
    </p:spTree>
    <p:extLst>
      <p:ext uri="{BB962C8B-B14F-4D97-AF65-F5344CB8AC3E}">
        <p14:creationId xmlns:p14="http://schemas.microsoft.com/office/powerpoint/2010/main" val="124977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893999-4D9F-1803-AF37-D788B9EB668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CE652F35-5338-04C7-C480-939D44DB8E9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2FA3007-8EDA-3782-C141-A9D546BE31B8}"/>
              </a:ext>
            </a:extLst>
          </p:cNvPr>
          <p:cNvSpPr>
            <a:spLocks noGrp="1"/>
          </p:cNvSpPr>
          <p:nvPr>
            <p:ph type="dt" sz="half" idx="10"/>
          </p:nvPr>
        </p:nvSpPr>
        <p:spPr/>
        <p:txBody>
          <a:bodyPr/>
          <a:lstStyle/>
          <a:p>
            <a:fld id="{87362979-7555-4577-B1D5-C4F4ECF0AEA5}" type="datetimeFigureOut">
              <a:rPr lang="es-MX" smtClean="0"/>
              <a:t>09/09/2024</a:t>
            </a:fld>
            <a:endParaRPr lang="es-MX"/>
          </a:p>
        </p:txBody>
      </p:sp>
      <p:sp>
        <p:nvSpPr>
          <p:cNvPr id="5" name="Marcador de pie de página 4">
            <a:extLst>
              <a:ext uri="{FF2B5EF4-FFF2-40B4-BE49-F238E27FC236}">
                <a16:creationId xmlns:a16="http://schemas.microsoft.com/office/drawing/2014/main" id="{D5396D3E-79FD-1753-6342-989467B0180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39D406E-EC7F-6E21-650F-38CA912ABEDA}"/>
              </a:ext>
            </a:extLst>
          </p:cNvPr>
          <p:cNvSpPr>
            <a:spLocks noGrp="1"/>
          </p:cNvSpPr>
          <p:nvPr>
            <p:ph type="sldNum" sz="quarter" idx="12"/>
          </p:nvPr>
        </p:nvSpPr>
        <p:spPr/>
        <p:txBody>
          <a:bodyPr/>
          <a:lstStyle/>
          <a:p>
            <a:fld id="{422537DF-B173-4A56-99D3-EFB6CE52ED6E}" type="slidenum">
              <a:rPr lang="es-MX" smtClean="0"/>
              <a:t>‹Nº›</a:t>
            </a:fld>
            <a:endParaRPr lang="es-MX"/>
          </a:p>
        </p:txBody>
      </p:sp>
    </p:spTree>
    <p:extLst>
      <p:ext uri="{BB962C8B-B14F-4D97-AF65-F5344CB8AC3E}">
        <p14:creationId xmlns:p14="http://schemas.microsoft.com/office/powerpoint/2010/main" val="740212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0"/>
        <p:cNvGrpSpPr/>
        <p:nvPr/>
      </p:nvGrpSpPr>
      <p:grpSpPr>
        <a:xfrm>
          <a:off x="0" y="0"/>
          <a:ext cx="0" cy="0"/>
          <a:chOff x="0" y="0"/>
          <a:chExt cx="0" cy="0"/>
        </a:xfrm>
      </p:grpSpPr>
      <p:sp>
        <p:nvSpPr>
          <p:cNvPr id="41" name="Google Shape;41;p4"/>
          <p:cNvSpPr/>
          <p:nvPr/>
        </p:nvSpPr>
        <p:spPr>
          <a:xfrm>
            <a:off x="2298800" y="629367"/>
            <a:ext cx="7594400" cy="6916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42" name="Google Shape;42;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Clr>
                <a:srgbClr val="434343"/>
              </a:buClr>
              <a:buSzPts val="1600"/>
              <a:buAutoNum type="arabicPeriod"/>
              <a:defRPr sz="1733">
                <a:solidFill>
                  <a:srgbClr val="434343"/>
                </a:solidFill>
              </a:defRPr>
            </a:lvl1pPr>
            <a:lvl2pPr marL="1219170" lvl="1" indent="-440256" rtl="0">
              <a:lnSpc>
                <a:spcPct val="100000"/>
              </a:lnSpc>
              <a:spcBef>
                <a:spcPts val="0"/>
              </a:spcBef>
              <a:spcAft>
                <a:spcPts val="0"/>
              </a:spcAft>
              <a:buClr>
                <a:srgbClr val="434343"/>
              </a:buClr>
              <a:buSzPts val="1600"/>
              <a:buFont typeface="Roboto Condensed Light"/>
              <a:buAutoNum type="alphaLcPeriod"/>
              <a:defRPr sz="2133">
                <a:solidFill>
                  <a:srgbClr val="434343"/>
                </a:solidFill>
              </a:defRPr>
            </a:lvl2pPr>
            <a:lvl3pPr marL="1828754" lvl="2" indent="-440256" rtl="0">
              <a:lnSpc>
                <a:spcPct val="100000"/>
              </a:lnSpc>
              <a:spcBef>
                <a:spcPts val="0"/>
              </a:spcBef>
              <a:spcAft>
                <a:spcPts val="0"/>
              </a:spcAft>
              <a:buClr>
                <a:srgbClr val="434343"/>
              </a:buClr>
              <a:buSzPts val="1600"/>
              <a:buFont typeface="Roboto Condensed Light"/>
              <a:buAutoNum type="romanLcPeriod"/>
              <a:defRPr sz="2133">
                <a:solidFill>
                  <a:srgbClr val="434343"/>
                </a:solidFill>
              </a:defRPr>
            </a:lvl3pPr>
            <a:lvl4pPr marL="2438339" lvl="3" indent="-440256" rtl="0">
              <a:lnSpc>
                <a:spcPct val="100000"/>
              </a:lnSpc>
              <a:spcBef>
                <a:spcPts val="0"/>
              </a:spcBef>
              <a:spcAft>
                <a:spcPts val="0"/>
              </a:spcAft>
              <a:buClr>
                <a:srgbClr val="434343"/>
              </a:buClr>
              <a:buSzPts val="1600"/>
              <a:buFont typeface="Roboto Condensed Light"/>
              <a:buAutoNum type="arabicPeriod"/>
              <a:defRPr sz="2133">
                <a:solidFill>
                  <a:srgbClr val="434343"/>
                </a:solidFill>
              </a:defRPr>
            </a:lvl4pPr>
            <a:lvl5pPr marL="3047924" lvl="4" indent="-440256" rtl="0">
              <a:lnSpc>
                <a:spcPct val="100000"/>
              </a:lnSpc>
              <a:spcBef>
                <a:spcPts val="0"/>
              </a:spcBef>
              <a:spcAft>
                <a:spcPts val="0"/>
              </a:spcAft>
              <a:buClr>
                <a:srgbClr val="434343"/>
              </a:buClr>
              <a:buSzPts val="1600"/>
              <a:buFont typeface="Roboto Condensed Light"/>
              <a:buAutoNum type="alphaLcPeriod"/>
              <a:defRPr sz="2133">
                <a:solidFill>
                  <a:srgbClr val="434343"/>
                </a:solidFill>
              </a:defRPr>
            </a:lvl5pPr>
            <a:lvl6pPr marL="3657509" lvl="5" indent="-440256" rtl="0">
              <a:lnSpc>
                <a:spcPct val="100000"/>
              </a:lnSpc>
              <a:spcBef>
                <a:spcPts val="0"/>
              </a:spcBef>
              <a:spcAft>
                <a:spcPts val="0"/>
              </a:spcAft>
              <a:buClr>
                <a:srgbClr val="434343"/>
              </a:buClr>
              <a:buSzPts val="1600"/>
              <a:buFont typeface="Roboto Condensed Light"/>
              <a:buAutoNum type="romanLcPeriod"/>
              <a:defRPr sz="2133">
                <a:solidFill>
                  <a:srgbClr val="434343"/>
                </a:solidFill>
              </a:defRPr>
            </a:lvl6pPr>
            <a:lvl7pPr marL="4267093" lvl="6" indent="-440256" rtl="0">
              <a:lnSpc>
                <a:spcPct val="100000"/>
              </a:lnSpc>
              <a:spcBef>
                <a:spcPts val="0"/>
              </a:spcBef>
              <a:spcAft>
                <a:spcPts val="0"/>
              </a:spcAft>
              <a:buClr>
                <a:srgbClr val="434343"/>
              </a:buClr>
              <a:buSzPts val="1600"/>
              <a:buFont typeface="Roboto Condensed Light"/>
              <a:buAutoNum type="arabicPeriod"/>
              <a:defRPr sz="2133">
                <a:solidFill>
                  <a:srgbClr val="434343"/>
                </a:solidFill>
              </a:defRPr>
            </a:lvl7pPr>
            <a:lvl8pPr marL="4876678" lvl="7" indent="-440256" rtl="0">
              <a:lnSpc>
                <a:spcPct val="100000"/>
              </a:lnSpc>
              <a:spcBef>
                <a:spcPts val="0"/>
              </a:spcBef>
              <a:spcAft>
                <a:spcPts val="0"/>
              </a:spcAft>
              <a:buClr>
                <a:srgbClr val="434343"/>
              </a:buClr>
              <a:buSzPts val="1600"/>
              <a:buFont typeface="Roboto Condensed Light"/>
              <a:buAutoNum type="alphaLcPeriod"/>
              <a:defRPr sz="2133">
                <a:solidFill>
                  <a:srgbClr val="434343"/>
                </a:solidFill>
              </a:defRPr>
            </a:lvl8pPr>
            <a:lvl9pPr marL="5486263" lvl="8" indent="-440256" rtl="0">
              <a:lnSpc>
                <a:spcPct val="100000"/>
              </a:lnSpc>
              <a:spcBef>
                <a:spcPts val="0"/>
              </a:spcBef>
              <a:spcAft>
                <a:spcPts val="0"/>
              </a:spcAft>
              <a:buClr>
                <a:srgbClr val="434343"/>
              </a:buClr>
              <a:buSzPts val="1600"/>
              <a:buFont typeface="Roboto Condensed Light"/>
              <a:buAutoNum type="romanLcPeriod"/>
              <a:defRPr sz="2133">
                <a:solidFill>
                  <a:srgbClr val="434343"/>
                </a:solidFill>
              </a:defRPr>
            </a:lvl9pPr>
          </a:lstStyle>
          <a:p>
            <a:endParaRPr/>
          </a:p>
        </p:txBody>
      </p:sp>
      <p:pic>
        <p:nvPicPr>
          <p:cNvPr id="44" name="Google Shape;44;p4"/>
          <p:cNvPicPr preferRelativeResize="0"/>
          <p:nvPr/>
        </p:nvPicPr>
        <p:blipFill rotWithShape="1">
          <a:blip r:embed="rId2">
            <a:alphaModFix amt="40000"/>
          </a:blip>
          <a:srcRect t="49720" r="43480" b="5941"/>
          <a:stretch/>
        </p:blipFill>
        <p:spPr>
          <a:xfrm rot="-5400000">
            <a:off x="7928719" y="2634340"/>
            <a:ext cx="6890864" cy="1630867"/>
          </a:xfrm>
          <a:prstGeom prst="rect">
            <a:avLst/>
          </a:prstGeom>
          <a:noFill/>
          <a:ln>
            <a:noFill/>
          </a:ln>
        </p:spPr>
      </p:pic>
      <p:sp>
        <p:nvSpPr>
          <p:cNvPr id="45" name="Google Shape;45;p4"/>
          <p:cNvSpPr/>
          <p:nvPr/>
        </p:nvSpPr>
        <p:spPr>
          <a:xfrm rot="-5400000" flipH="1">
            <a:off x="-822246" y="5291288"/>
            <a:ext cx="2307235" cy="894809"/>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dir="183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p:nvPr/>
        </p:nvSpPr>
        <p:spPr>
          <a:xfrm rot="-5400000" flipH="1">
            <a:off x="-666656" y="5571252"/>
            <a:ext cx="1929463" cy="718464"/>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47625" dir="183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4"/>
          <p:cNvSpPr/>
          <p:nvPr/>
        </p:nvSpPr>
        <p:spPr>
          <a:xfrm>
            <a:off x="9799268" y="-101600"/>
            <a:ext cx="2618741" cy="1228295"/>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10231336" y="-26274"/>
            <a:ext cx="2190013" cy="986243"/>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4"/>
          <p:cNvGrpSpPr/>
          <p:nvPr/>
        </p:nvGrpSpPr>
        <p:grpSpPr>
          <a:xfrm>
            <a:off x="5695800" y="6440219"/>
            <a:ext cx="800400" cy="190800"/>
            <a:chOff x="2985700" y="316300"/>
            <a:chExt cx="600300" cy="143100"/>
          </a:xfrm>
        </p:grpSpPr>
        <p:sp>
          <p:nvSpPr>
            <p:cNvPr id="50" name="Google Shape;50;p4"/>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 name="Google Shape;53;p4"/>
          <p:cNvGrpSpPr/>
          <p:nvPr/>
        </p:nvGrpSpPr>
        <p:grpSpPr>
          <a:xfrm rot="5400000">
            <a:off x="11282167" y="1661752"/>
            <a:ext cx="800400" cy="190800"/>
            <a:chOff x="2985700" y="316300"/>
            <a:chExt cx="600300" cy="143100"/>
          </a:xfrm>
        </p:grpSpPr>
        <p:sp>
          <p:nvSpPr>
            <p:cNvPr id="54" name="Google Shape;54;p4"/>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4"/>
          <p:cNvSpPr/>
          <p:nvPr/>
        </p:nvSpPr>
        <p:spPr>
          <a:xfrm rot="5400000">
            <a:off x="-365967" y="1073867"/>
            <a:ext cx="1748000" cy="1940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Tree>
    <p:extLst>
      <p:ext uri="{BB962C8B-B14F-4D97-AF65-F5344CB8AC3E}">
        <p14:creationId xmlns:p14="http://schemas.microsoft.com/office/powerpoint/2010/main" val="20892366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7"/>
        <p:cNvGrpSpPr/>
        <p:nvPr/>
      </p:nvGrpSpPr>
      <p:grpSpPr>
        <a:xfrm>
          <a:off x="0" y="0"/>
          <a:ext cx="0" cy="0"/>
          <a:chOff x="0" y="0"/>
          <a:chExt cx="0" cy="0"/>
        </a:xfrm>
      </p:grpSpPr>
      <p:pic>
        <p:nvPicPr>
          <p:cNvPr id="78" name="Google Shape;78;p6"/>
          <p:cNvPicPr preferRelativeResize="0"/>
          <p:nvPr/>
        </p:nvPicPr>
        <p:blipFill rotWithShape="1">
          <a:blip r:embed="rId2">
            <a:alphaModFix amt="40000"/>
          </a:blip>
          <a:srcRect b="47131"/>
          <a:stretch/>
        </p:blipFill>
        <p:spPr>
          <a:xfrm flipH="1">
            <a:off x="8" y="4913374"/>
            <a:ext cx="12191999" cy="1944633"/>
          </a:xfrm>
          <a:prstGeom prst="rect">
            <a:avLst/>
          </a:prstGeom>
          <a:noFill/>
          <a:ln>
            <a:noFill/>
          </a:ln>
        </p:spPr>
      </p:pic>
      <p:sp>
        <p:nvSpPr>
          <p:cNvPr id="79" name="Google Shape;79;p6"/>
          <p:cNvSpPr/>
          <p:nvPr/>
        </p:nvSpPr>
        <p:spPr>
          <a:xfrm>
            <a:off x="2298800" y="629367"/>
            <a:ext cx="7594400" cy="6916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80" name="Google Shape;8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6"/>
          <p:cNvSpPr/>
          <p:nvPr/>
        </p:nvSpPr>
        <p:spPr>
          <a:xfrm>
            <a:off x="-2324367" y="5303767"/>
            <a:ext cx="4066800" cy="4066800"/>
          </a:xfrm>
          <a:prstGeom prst="ellipse">
            <a:avLst/>
          </a:prstGeom>
          <a:solidFill>
            <a:schemeClr val="accent1"/>
          </a:solidFill>
          <a:ln>
            <a:noFill/>
          </a:ln>
          <a:effectLst>
            <a:outerShdw blurRad="128588" dist="66675" dir="1728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6"/>
          <p:cNvSpPr/>
          <p:nvPr/>
        </p:nvSpPr>
        <p:spPr>
          <a:xfrm>
            <a:off x="-2159267" y="5739767"/>
            <a:ext cx="3407600" cy="3407600"/>
          </a:xfrm>
          <a:prstGeom prst="ellipse">
            <a:avLst/>
          </a:prstGeom>
          <a:solidFill>
            <a:schemeClr val="accent1"/>
          </a:solidFill>
          <a:ln>
            <a:noFill/>
          </a:ln>
          <a:effectLst>
            <a:outerShdw blurRad="128588" dist="66675" dir="1728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6"/>
          <p:cNvSpPr/>
          <p:nvPr/>
        </p:nvSpPr>
        <p:spPr>
          <a:xfrm>
            <a:off x="9767898" y="-202733"/>
            <a:ext cx="2976241" cy="1154223"/>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6667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6"/>
          <p:cNvSpPr/>
          <p:nvPr/>
        </p:nvSpPr>
        <p:spPr>
          <a:xfrm>
            <a:off x="10258958" y="-131949"/>
            <a:ext cx="2488849" cy="926773"/>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5" name="Google Shape;85;p6"/>
          <p:cNvGrpSpPr/>
          <p:nvPr/>
        </p:nvGrpSpPr>
        <p:grpSpPr>
          <a:xfrm rot="-5400000">
            <a:off x="11352767" y="6112252"/>
            <a:ext cx="800400" cy="190800"/>
            <a:chOff x="2985700" y="316300"/>
            <a:chExt cx="600300" cy="143100"/>
          </a:xfrm>
        </p:grpSpPr>
        <p:sp>
          <p:nvSpPr>
            <p:cNvPr id="86" name="Google Shape;86;p6"/>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6"/>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6"/>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 name="Google Shape;89;p6"/>
          <p:cNvSpPr/>
          <p:nvPr/>
        </p:nvSpPr>
        <p:spPr>
          <a:xfrm flipH="1">
            <a:off x="132917" y="1336333"/>
            <a:ext cx="634400" cy="634400"/>
          </a:xfrm>
          <a:prstGeom prst="ellipse">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flipH="1">
            <a:off x="397851" y="834167"/>
            <a:ext cx="282000" cy="282000"/>
          </a:xfrm>
          <a:prstGeom prst="ellipse">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6"/>
          <p:cNvSpPr/>
          <p:nvPr/>
        </p:nvSpPr>
        <p:spPr>
          <a:xfrm rot="10800000" flipH="1">
            <a:off x="281017" y="318400"/>
            <a:ext cx="1748000" cy="1940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Tree>
    <p:extLst>
      <p:ext uri="{BB962C8B-B14F-4D97-AF65-F5344CB8AC3E}">
        <p14:creationId xmlns:p14="http://schemas.microsoft.com/office/powerpoint/2010/main" val="21018268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17249288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9"/>
        <p:cNvGrpSpPr/>
        <p:nvPr/>
      </p:nvGrpSpPr>
      <p:grpSpPr>
        <a:xfrm>
          <a:off x="0" y="0"/>
          <a:ext cx="0" cy="0"/>
          <a:chOff x="0" y="0"/>
          <a:chExt cx="0" cy="0"/>
        </a:xfrm>
      </p:grpSpPr>
      <p:pic>
        <p:nvPicPr>
          <p:cNvPr id="170" name="Google Shape;170;p13"/>
          <p:cNvPicPr preferRelativeResize="0"/>
          <p:nvPr/>
        </p:nvPicPr>
        <p:blipFill rotWithShape="1">
          <a:blip r:embed="rId2">
            <a:alphaModFix amt="40000"/>
          </a:blip>
          <a:srcRect t="33147" r="43480" b="22514"/>
          <a:stretch/>
        </p:blipFill>
        <p:spPr>
          <a:xfrm rot="5400000" flipH="1">
            <a:off x="-2628348" y="2613570"/>
            <a:ext cx="6890864" cy="1630867"/>
          </a:xfrm>
          <a:prstGeom prst="rect">
            <a:avLst/>
          </a:prstGeom>
          <a:noFill/>
          <a:ln>
            <a:noFill/>
          </a:ln>
        </p:spPr>
      </p:pic>
      <p:sp>
        <p:nvSpPr>
          <p:cNvPr id="171" name="Google Shape;171;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13"/>
          <p:cNvSpPr txBox="1">
            <a:spLocks noGrp="1"/>
          </p:cNvSpPr>
          <p:nvPr>
            <p:ph type="title" idx="2"/>
          </p:nvPr>
        </p:nvSpPr>
        <p:spPr>
          <a:xfrm>
            <a:off x="2281959" y="2081128"/>
            <a:ext cx="3499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3" name="Google Shape;173;p13"/>
          <p:cNvSpPr txBox="1">
            <a:spLocks noGrp="1"/>
          </p:cNvSpPr>
          <p:nvPr>
            <p:ph type="subTitle" idx="1"/>
          </p:nvPr>
        </p:nvSpPr>
        <p:spPr>
          <a:xfrm>
            <a:off x="2281959" y="2558360"/>
            <a:ext cx="3499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13"/>
          <p:cNvSpPr txBox="1">
            <a:spLocks noGrp="1"/>
          </p:cNvSpPr>
          <p:nvPr>
            <p:ph type="title" idx="3"/>
          </p:nvPr>
        </p:nvSpPr>
        <p:spPr>
          <a:xfrm>
            <a:off x="7666621" y="2081128"/>
            <a:ext cx="3499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 name="Google Shape;175;p13"/>
          <p:cNvSpPr txBox="1">
            <a:spLocks noGrp="1"/>
          </p:cNvSpPr>
          <p:nvPr>
            <p:ph type="subTitle" idx="4"/>
          </p:nvPr>
        </p:nvSpPr>
        <p:spPr>
          <a:xfrm>
            <a:off x="7666621" y="2558360"/>
            <a:ext cx="3499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6" name="Google Shape;176;p13"/>
          <p:cNvSpPr txBox="1">
            <a:spLocks noGrp="1"/>
          </p:cNvSpPr>
          <p:nvPr>
            <p:ph type="title" idx="5"/>
          </p:nvPr>
        </p:nvSpPr>
        <p:spPr>
          <a:xfrm>
            <a:off x="2281959" y="4120028"/>
            <a:ext cx="3499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7" name="Google Shape;177;p13"/>
          <p:cNvSpPr txBox="1">
            <a:spLocks noGrp="1"/>
          </p:cNvSpPr>
          <p:nvPr>
            <p:ph type="subTitle" idx="6"/>
          </p:nvPr>
        </p:nvSpPr>
        <p:spPr>
          <a:xfrm>
            <a:off x="2281959" y="4597261"/>
            <a:ext cx="3499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8" name="Google Shape;178;p13"/>
          <p:cNvSpPr txBox="1">
            <a:spLocks noGrp="1"/>
          </p:cNvSpPr>
          <p:nvPr>
            <p:ph type="title" idx="7"/>
          </p:nvPr>
        </p:nvSpPr>
        <p:spPr>
          <a:xfrm>
            <a:off x="7666621" y="4120028"/>
            <a:ext cx="34984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8"/>
          </p:nvPr>
        </p:nvSpPr>
        <p:spPr>
          <a:xfrm>
            <a:off x="7666621" y="4597261"/>
            <a:ext cx="3499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0" name="Google Shape;180;p13"/>
          <p:cNvSpPr txBox="1">
            <a:spLocks noGrp="1"/>
          </p:cNvSpPr>
          <p:nvPr>
            <p:ph type="title" idx="9" hasCustomPrompt="1"/>
          </p:nvPr>
        </p:nvSpPr>
        <p:spPr>
          <a:xfrm>
            <a:off x="1140999" y="2291249"/>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1" name="Google Shape;181;p13"/>
          <p:cNvSpPr txBox="1">
            <a:spLocks noGrp="1"/>
          </p:cNvSpPr>
          <p:nvPr>
            <p:ph type="title" idx="13" hasCustomPrompt="1"/>
          </p:nvPr>
        </p:nvSpPr>
        <p:spPr>
          <a:xfrm>
            <a:off x="1140999" y="4323249"/>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2" name="Google Shape;182;p13"/>
          <p:cNvSpPr txBox="1">
            <a:spLocks noGrp="1"/>
          </p:cNvSpPr>
          <p:nvPr>
            <p:ph type="title" idx="14" hasCustomPrompt="1"/>
          </p:nvPr>
        </p:nvSpPr>
        <p:spPr>
          <a:xfrm>
            <a:off x="6530800" y="2291249"/>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3" name="Google Shape;183;p13"/>
          <p:cNvSpPr txBox="1">
            <a:spLocks noGrp="1"/>
          </p:cNvSpPr>
          <p:nvPr>
            <p:ph type="title" idx="15" hasCustomPrompt="1"/>
          </p:nvPr>
        </p:nvSpPr>
        <p:spPr>
          <a:xfrm>
            <a:off x="6530800" y="4323249"/>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4" name="Google Shape;184;p13"/>
          <p:cNvSpPr/>
          <p:nvPr/>
        </p:nvSpPr>
        <p:spPr>
          <a:xfrm>
            <a:off x="-138167" y="5994500"/>
            <a:ext cx="12330243" cy="900504"/>
          </a:xfrm>
          <a:custGeom>
            <a:avLst/>
            <a:gdLst/>
            <a:ahLst/>
            <a:cxnLst/>
            <a:rect l="l" t="t" r="r" b="b"/>
            <a:pathLst>
              <a:path w="145301" h="24755" extrusionOk="0">
                <a:moveTo>
                  <a:pt x="125170" y="0"/>
                </a:moveTo>
                <a:lnTo>
                  <a:pt x="124258" y="21"/>
                </a:lnTo>
                <a:lnTo>
                  <a:pt x="123346" y="64"/>
                </a:lnTo>
                <a:lnTo>
                  <a:pt x="122413" y="106"/>
                </a:lnTo>
                <a:lnTo>
                  <a:pt x="121458" y="191"/>
                </a:lnTo>
                <a:lnTo>
                  <a:pt x="120483" y="255"/>
                </a:lnTo>
                <a:lnTo>
                  <a:pt x="119486" y="361"/>
                </a:lnTo>
                <a:lnTo>
                  <a:pt x="118489" y="467"/>
                </a:lnTo>
                <a:lnTo>
                  <a:pt x="117471" y="615"/>
                </a:lnTo>
                <a:lnTo>
                  <a:pt x="116431" y="764"/>
                </a:lnTo>
                <a:lnTo>
                  <a:pt x="115371" y="912"/>
                </a:lnTo>
                <a:lnTo>
                  <a:pt x="114289" y="1103"/>
                </a:lnTo>
                <a:lnTo>
                  <a:pt x="113207" y="1294"/>
                </a:lnTo>
                <a:lnTo>
                  <a:pt x="112083" y="1506"/>
                </a:lnTo>
                <a:lnTo>
                  <a:pt x="110937" y="1740"/>
                </a:lnTo>
                <a:lnTo>
                  <a:pt x="109771" y="1994"/>
                </a:lnTo>
                <a:lnTo>
                  <a:pt x="108583" y="2270"/>
                </a:lnTo>
                <a:lnTo>
                  <a:pt x="107374" y="2567"/>
                </a:lnTo>
                <a:lnTo>
                  <a:pt x="104892" y="3203"/>
                </a:lnTo>
                <a:lnTo>
                  <a:pt x="102283" y="3903"/>
                </a:lnTo>
                <a:lnTo>
                  <a:pt x="99589" y="4709"/>
                </a:lnTo>
                <a:lnTo>
                  <a:pt x="96768" y="5579"/>
                </a:lnTo>
                <a:lnTo>
                  <a:pt x="93841" y="6533"/>
                </a:lnTo>
                <a:lnTo>
                  <a:pt x="90765" y="7573"/>
                </a:lnTo>
                <a:lnTo>
                  <a:pt x="87583" y="8697"/>
                </a:lnTo>
                <a:lnTo>
                  <a:pt x="84274" y="9906"/>
                </a:lnTo>
                <a:lnTo>
                  <a:pt x="80817" y="11221"/>
                </a:lnTo>
                <a:lnTo>
                  <a:pt x="77211" y="12621"/>
                </a:lnTo>
                <a:lnTo>
                  <a:pt x="73457" y="14106"/>
                </a:lnTo>
                <a:lnTo>
                  <a:pt x="72460" y="14509"/>
                </a:lnTo>
                <a:lnTo>
                  <a:pt x="71484" y="14870"/>
                </a:lnTo>
                <a:lnTo>
                  <a:pt x="69532" y="15570"/>
                </a:lnTo>
                <a:lnTo>
                  <a:pt x="67602" y="16227"/>
                </a:lnTo>
                <a:lnTo>
                  <a:pt x="65693" y="16800"/>
                </a:lnTo>
                <a:lnTo>
                  <a:pt x="63805" y="17330"/>
                </a:lnTo>
                <a:lnTo>
                  <a:pt x="61939" y="17818"/>
                </a:lnTo>
                <a:lnTo>
                  <a:pt x="60072" y="18242"/>
                </a:lnTo>
                <a:lnTo>
                  <a:pt x="58248" y="18603"/>
                </a:lnTo>
                <a:lnTo>
                  <a:pt x="56445" y="18921"/>
                </a:lnTo>
                <a:lnTo>
                  <a:pt x="54663" y="19197"/>
                </a:lnTo>
                <a:lnTo>
                  <a:pt x="52881" y="19430"/>
                </a:lnTo>
                <a:lnTo>
                  <a:pt x="51142" y="19600"/>
                </a:lnTo>
                <a:lnTo>
                  <a:pt x="49424" y="19748"/>
                </a:lnTo>
                <a:lnTo>
                  <a:pt x="47727" y="19833"/>
                </a:lnTo>
                <a:lnTo>
                  <a:pt x="46051" y="19897"/>
                </a:lnTo>
                <a:lnTo>
                  <a:pt x="44418" y="19918"/>
                </a:lnTo>
                <a:lnTo>
                  <a:pt x="42785" y="19897"/>
                </a:lnTo>
                <a:lnTo>
                  <a:pt x="41194" y="19833"/>
                </a:lnTo>
                <a:lnTo>
                  <a:pt x="39624" y="19727"/>
                </a:lnTo>
                <a:lnTo>
                  <a:pt x="38076" y="19621"/>
                </a:lnTo>
                <a:lnTo>
                  <a:pt x="36548" y="19451"/>
                </a:lnTo>
                <a:lnTo>
                  <a:pt x="35042" y="19260"/>
                </a:lnTo>
                <a:lnTo>
                  <a:pt x="33579" y="19048"/>
                </a:lnTo>
                <a:lnTo>
                  <a:pt x="32136" y="18815"/>
                </a:lnTo>
                <a:lnTo>
                  <a:pt x="30736" y="18539"/>
                </a:lnTo>
                <a:lnTo>
                  <a:pt x="29336" y="18263"/>
                </a:lnTo>
                <a:lnTo>
                  <a:pt x="27979" y="17945"/>
                </a:lnTo>
                <a:lnTo>
                  <a:pt x="26664" y="17627"/>
                </a:lnTo>
                <a:lnTo>
                  <a:pt x="25370" y="17266"/>
                </a:lnTo>
                <a:lnTo>
                  <a:pt x="24097" y="16906"/>
                </a:lnTo>
                <a:lnTo>
                  <a:pt x="22846" y="16524"/>
                </a:lnTo>
                <a:lnTo>
                  <a:pt x="21637" y="16121"/>
                </a:lnTo>
                <a:lnTo>
                  <a:pt x="20470" y="15718"/>
                </a:lnTo>
                <a:lnTo>
                  <a:pt x="19325" y="15294"/>
                </a:lnTo>
                <a:lnTo>
                  <a:pt x="18200" y="14870"/>
                </a:lnTo>
                <a:lnTo>
                  <a:pt x="17119" y="14424"/>
                </a:lnTo>
                <a:lnTo>
                  <a:pt x="16079" y="13979"/>
                </a:lnTo>
                <a:lnTo>
                  <a:pt x="15061" y="13533"/>
                </a:lnTo>
                <a:lnTo>
                  <a:pt x="14085" y="13088"/>
                </a:lnTo>
                <a:lnTo>
                  <a:pt x="13131" y="12642"/>
                </a:lnTo>
                <a:lnTo>
                  <a:pt x="12219" y="12176"/>
                </a:lnTo>
                <a:lnTo>
                  <a:pt x="11328" y="11730"/>
                </a:lnTo>
                <a:lnTo>
                  <a:pt x="10479" y="11285"/>
                </a:lnTo>
                <a:lnTo>
                  <a:pt x="9673" y="10839"/>
                </a:lnTo>
                <a:lnTo>
                  <a:pt x="8167" y="9991"/>
                </a:lnTo>
                <a:lnTo>
                  <a:pt x="6788" y="9164"/>
                </a:lnTo>
                <a:lnTo>
                  <a:pt x="5579" y="8379"/>
                </a:lnTo>
                <a:lnTo>
                  <a:pt x="4498" y="7679"/>
                </a:lnTo>
                <a:lnTo>
                  <a:pt x="3586" y="7021"/>
                </a:lnTo>
                <a:lnTo>
                  <a:pt x="2843" y="6491"/>
                </a:lnTo>
                <a:lnTo>
                  <a:pt x="2249" y="6024"/>
                </a:lnTo>
                <a:lnTo>
                  <a:pt x="1825" y="5706"/>
                </a:lnTo>
                <a:lnTo>
                  <a:pt x="1464" y="5409"/>
                </a:lnTo>
                <a:lnTo>
                  <a:pt x="1" y="24754"/>
                </a:lnTo>
                <a:lnTo>
                  <a:pt x="145300" y="24754"/>
                </a:lnTo>
                <a:lnTo>
                  <a:pt x="145300" y="3691"/>
                </a:lnTo>
                <a:lnTo>
                  <a:pt x="143752" y="3139"/>
                </a:lnTo>
                <a:lnTo>
                  <a:pt x="142225" y="2630"/>
                </a:lnTo>
                <a:lnTo>
                  <a:pt x="140676" y="2164"/>
                </a:lnTo>
                <a:lnTo>
                  <a:pt x="139149" y="1740"/>
                </a:lnTo>
                <a:lnTo>
                  <a:pt x="137600" y="1337"/>
                </a:lnTo>
                <a:lnTo>
                  <a:pt x="136031" y="997"/>
                </a:lnTo>
                <a:lnTo>
                  <a:pt x="135246" y="849"/>
                </a:lnTo>
                <a:lnTo>
                  <a:pt x="134461" y="700"/>
                </a:lnTo>
                <a:lnTo>
                  <a:pt x="133655" y="573"/>
                </a:lnTo>
                <a:lnTo>
                  <a:pt x="132849" y="467"/>
                </a:lnTo>
                <a:lnTo>
                  <a:pt x="132022" y="361"/>
                </a:lnTo>
                <a:lnTo>
                  <a:pt x="131216" y="276"/>
                </a:lnTo>
                <a:lnTo>
                  <a:pt x="130388" y="191"/>
                </a:lnTo>
                <a:lnTo>
                  <a:pt x="129540" y="127"/>
                </a:lnTo>
                <a:lnTo>
                  <a:pt x="128692" y="64"/>
                </a:lnTo>
                <a:lnTo>
                  <a:pt x="127822" y="43"/>
                </a:lnTo>
                <a:lnTo>
                  <a:pt x="126952" y="21"/>
                </a:lnTo>
                <a:lnTo>
                  <a:pt x="126061" y="0"/>
                </a:lnTo>
                <a:close/>
              </a:path>
            </a:pathLst>
          </a:custGeom>
          <a:solidFill>
            <a:schemeClr val="accent1"/>
          </a:solidFill>
          <a:ln>
            <a:noFill/>
          </a:ln>
          <a:effectLst>
            <a:outerShdw blurRad="142875" dist="47625" dir="15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13"/>
          <p:cNvGrpSpPr/>
          <p:nvPr/>
        </p:nvGrpSpPr>
        <p:grpSpPr>
          <a:xfrm rot="5400000">
            <a:off x="162433" y="522719"/>
            <a:ext cx="800400" cy="190800"/>
            <a:chOff x="2985700" y="316300"/>
            <a:chExt cx="600300" cy="143100"/>
          </a:xfrm>
        </p:grpSpPr>
        <p:sp>
          <p:nvSpPr>
            <p:cNvPr id="186" name="Google Shape;186;p13"/>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3"/>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3"/>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13"/>
          <p:cNvSpPr/>
          <p:nvPr/>
        </p:nvSpPr>
        <p:spPr>
          <a:xfrm rot="10800000">
            <a:off x="5222000" y="284600"/>
            <a:ext cx="1748000" cy="1940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90" name="Google Shape;190;p13"/>
          <p:cNvSpPr/>
          <p:nvPr/>
        </p:nvSpPr>
        <p:spPr>
          <a:xfrm>
            <a:off x="2298800" y="629367"/>
            <a:ext cx="7594400" cy="6916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Tree>
    <p:extLst>
      <p:ext uri="{BB962C8B-B14F-4D97-AF65-F5344CB8AC3E}">
        <p14:creationId xmlns:p14="http://schemas.microsoft.com/office/powerpoint/2010/main" val="15239318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2"/>
        <p:cNvGrpSpPr/>
        <p:nvPr/>
      </p:nvGrpSpPr>
      <p:grpSpPr>
        <a:xfrm>
          <a:off x="0" y="0"/>
          <a:ext cx="0" cy="0"/>
          <a:chOff x="0" y="0"/>
          <a:chExt cx="0" cy="0"/>
        </a:xfrm>
      </p:grpSpPr>
      <p:sp>
        <p:nvSpPr>
          <p:cNvPr id="283" name="Google Shape;283;p20"/>
          <p:cNvSpPr/>
          <p:nvPr/>
        </p:nvSpPr>
        <p:spPr>
          <a:xfrm>
            <a:off x="2298800" y="629367"/>
            <a:ext cx="7594400" cy="6916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284" name="Google Shape;284;p20"/>
          <p:cNvSpPr txBox="1">
            <a:spLocks noGrp="1"/>
          </p:cNvSpPr>
          <p:nvPr>
            <p:ph type="title"/>
          </p:nvPr>
        </p:nvSpPr>
        <p:spPr>
          <a:xfrm>
            <a:off x="960000" y="593367"/>
            <a:ext cx="102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5" name="Google Shape;285;p20"/>
          <p:cNvSpPr txBox="1">
            <a:spLocks noGrp="1"/>
          </p:cNvSpPr>
          <p:nvPr>
            <p:ph type="title" idx="2"/>
          </p:nvPr>
        </p:nvSpPr>
        <p:spPr>
          <a:xfrm>
            <a:off x="1093776" y="3564903"/>
            <a:ext cx="2900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6" name="Google Shape;286;p20"/>
          <p:cNvSpPr txBox="1">
            <a:spLocks noGrp="1"/>
          </p:cNvSpPr>
          <p:nvPr>
            <p:ph type="subTitle" idx="1"/>
          </p:nvPr>
        </p:nvSpPr>
        <p:spPr>
          <a:xfrm>
            <a:off x="958976" y="4090469"/>
            <a:ext cx="3170000" cy="109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87" name="Google Shape;287;p20"/>
          <p:cNvSpPr txBox="1">
            <a:spLocks noGrp="1"/>
          </p:cNvSpPr>
          <p:nvPr>
            <p:ph type="title" idx="3"/>
          </p:nvPr>
        </p:nvSpPr>
        <p:spPr>
          <a:xfrm>
            <a:off x="4655316" y="3564903"/>
            <a:ext cx="2900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8" name="Google Shape;288;p20"/>
          <p:cNvSpPr txBox="1">
            <a:spLocks noGrp="1"/>
          </p:cNvSpPr>
          <p:nvPr>
            <p:ph type="subTitle" idx="4"/>
          </p:nvPr>
        </p:nvSpPr>
        <p:spPr>
          <a:xfrm>
            <a:off x="4520516" y="4090469"/>
            <a:ext cx="3170000" cy="109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89" name="Google Shape;289;p20"/>
          <p:cNvSpPr txBox="1">
            <a:spLocks noGrp="1"/>
          </p:cNvSpPr>
          <p:nvPr>
            <p:ph type="title" idx="5"/>
          </p:nvPr>
        </p:nvSpPr>
        <p:spPr>
          <a:xfrm>
            <a:off x="8216857" y="3564903"/>
            <a:ext cx="2900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0" name="Google Shape;290;p20"/>
          <p:cNvSpPr txBox="1">
            <a:spLocks noGrp="1"/>
          </p:cNvSpPr>
          <p:nvPr>
            <p:ph type="subTitle" idx="6"/>
          </p:nvPr>
        </p:nvSpPr>
        <p:spPr>
          <a:xfrm>
            <a:off x="8082057" y="4090469"/>
            <a:ext cx="3170000" cy="109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91" name="Google Shape;291;p20"/>
          <p:cNvSpPr/>
          <p:nvPr/>
        </p:nvSpPr>
        <p:spPr>
          <a:xfrm rot="5400000">
            <a:off x="10718733" y="5291288"/>
            <a:ext cx="2307235" cy="894809"/>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dir="14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20"/>
          <p:cNvSpPr/>
          <p:nvPr/>
        </p:nvSpPr>
        <p:spPr>
          <a:xfrm rot="5400000">
            <a:off x="10940919" y="5571252"/>
            <a:ext cx="1929463" cy="718464"/>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47625" dir="14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20"/>
          <p:cNvSpPr/>
          <p:nvPr/>
        </p:nvSpPr>
        <p:spPr>
          <a:xfrm flipH="1">
            <a:off x="-214293" y="-165100"/>
            <a:ext cx="2618741" cy="1228295"/>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0"/>
          <p:cNvSpPr/>
          <p:nvPr/>
        </p:nvSpPr>
        <p:spPr>
          <a:xfrm flipH="1">
            <a:off x="-217633" y="-89774"/>
            <a:ext cx="2190013" cy="986243"/>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47625"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5" name="Google Shape;295;p20"/>
          <p:cNvPicPr preferRelativeResize="0"/>
          <p:nvPr/>
        </p:nvPicPr>
        <p:blipFill rotWithShape="1">
          <a:blip r:embed="rId2">
            <a:alphaModFix amt="40000"/>
          </a:blip>
          <a:srcRect l="39" t="27172" r="881" b="40034"/>
          <a:stretch/>
        </p:blipFill>
        <p:spPr>
          <a:xfrm flipH="1">
            <a:off x="9" y="5632044"/>
            <a:ext cx="12278065" cy="1225967"/>
          </a:xfrm>
          <a:prstGeom prst="rect">
            <a:avLst/>
          </a:prstGeom>
          <a:noFill/>
          <a:ln>
            <a:noFill/>
          </a:ln>
        </p:spPr>
      </p:pic>
      <p:sp>
        <p:nvSpPr>
          <p:cNvPr id="296" name="Google Shape;296;p20"/>
          <p:cNvSpPr/>
          <p:nvPr/>
        </p:nvSpPr>
        <p:spPr>
          <a:xfrm rot="-5400000" flipH="1">
            <a:off x="10821683" y="1073867"/>
            <a:ext cx="1748000" cy="1940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grpSp>
        <p:nvGrpSpPr>
          <p:cNvPr id="297" name="Google Shape;297;p20"/>
          <p:cNvGrpSpPr/>
          <p:nvPr/>
        </p:nvGrpSpPr>
        <p:grpSpPr>
          <a:xfrm rot="-5400000" flipH="1">
            <a:off x="57649" y="6157552"/>
            <a:ext cx="800400" cy="190800"/>
            <a:chOff x="2985700" y="316300"/>
            <a:chExt cx="600300" cy="143100"/>
          </a:xfrm>
        </p:grpSpPr>
        <p:sp>
          <p:nvSpPr>
            <p:cNvPr id="298" name="Google Shape;298;p20"/>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0"/>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0"/>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44730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27"/>
        <p:cNvGrpSpPr/>
        <p:nvPr/>
      </p:nvGrpSpPr>
      <p:grpSpPr>
        <a:xfrm>
          <a:off x="0" y="0"/>
          <a:ext cx="0" cy="0"/>
          <a:chOff x="0" y="0"/>
          <a:chExt cx="0" cy="0"/>
        </a:xfrm>
      </p:grpSpPr>
      <p:grpSp>
        <p:nvGrpSpPr>
          <p:cNvPr id="328" name="Google Shape;328;p22"/>
          <p:cNvGrpSpPr/>
          <p:nvPr/>
        </p:nvGrpSpPr>
        <p:grpSpPr>
          <a:xfrm>
            <a:off x="9700032" y="5063626"/>
            <a:ext cx="4416704" cy="2071619"/>
            <a:chOff x="6132024" y="3797712"/>
            <a:chExt cx="3312528" cy="1553714"/>
          </a:xfrm>
        </p:grpSpPr>
        <p:sp>
          <p:nvSpPr>
            <p:cNvPr id="329" name="Google Shape;329;p22"/>
            <p:cNvSpPr/>
            <p:nvPr/>
          </p:nvSpPr>
          <p:spPr>
            <a:xfrm rot="10800000" flipH="1">
              <a:off x="6132024" y="3797712"/>
              <a:ext cx="3312528" cy="1553714"/>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dir="12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2"/>
            <p:cNvSpPr/>
            <p:nvPr/>
          </p:nvSpPr>
          <p:spPr>
            <a:xfrm rot="10800000" flipH="1">
              <a:off x="6379675" y="3931046"/>
              <a:ext cx="2926562" cy="1372706"/>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dir="12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1" name="Google Shape;331;p22"/>
          <p:cNvSpPr/>
          <p:nvPr/>
        </p:nvSpPr>
        <p:spPr>
          <a:xfrm>
            <a:off x="2298800" y="629367"/>
            <a:ext cx="7594400" cy="6916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332" name="Google Shape;332;p22"/>
          <p:cNvPicPr preferRelativeResize="0"/>
          <p:nvPr/>
        </p:nvPicPr>
        <p:blipFill rotWithShape="1">
          <a:blip r:embed="rId2">
            <a:alphaModFix amt="40000"/>
          </a:blip>
          <a:srcRect l="38738" t="13798" r="4543" b="33333"/>
          <a:stretch/>
        </p:blipFill>
        <p:spPr>
          <a:xfrm rot="5400000">
            <a:off x="-2485263" y="2485270"/>
            <a:ext cx="6915165" cy="1944633"/>
          </a:xfrm>
          <a:prstGeom prst="rect">
            <a:avLst/>
          </a:prstGeom>
          <a:noFill/>
          <a:ln>
            <a:noFill/>
          </a:ln>
        </p:spPr>
      </p:pic>
      <p:sp>
        <p:nvSpPr>
          <p:cNvPr id="333" name="Google Shape;333;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4" name="Google Shape;334;p22"/>
          <p:cNvGrpSpPr/>
          <p:nvPr/>
        </p:nvGrpSpPr>
        <p:grpSpPr>
          <a:xfrm flipH="1">
            <a:off x="-2098268" y="5151226"/>
            <a:ext cx="4416704" cy="2071619"/>
            <a:chOff x="6132024" y="3797712"/>
            <a:chExt cx="3312528" cy="1553714"/>
          </a:xfrm>
        </p:grpSpPr>
        <p:sp>
          <p:nvSpPr>
            <p:cNvPr id="335" name="Google Shape;335;p22"/>
            <p:cNvSpPr/>
            <p:nvPr/>
          </p:nvSpPr>
          <p:spPr>
            <a:xfrm rot="10800000" flipH="1">
              <a:off x="6132024" y="3797712"/>
              <a:ext cx="3312528" cy="1553714"/>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dir="2088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2"/>
            <p:cNvSpPr/>
            <p:nvPr/>
          </p:nvSpPr>
          <p:spPr>
            <a:xfrm rot="10800000" flipH="1">
              <a:off x="6379675" y="3931046"/>
              <a:ext cx="2926562" cy="1372706"/>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dir="2088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 name="Google Shape;337;p22"/>
          <p:cNvGrpSpPr/>
          <p:nvPr/>
        </p:nvGrpSpPr>
        <p:grpSpPr>
          <a:xfrm rot="-5400000">
            <a:off x="11352767" y="6112252"/>
            <a:ext cx="800400" cy="190800"/>
            <a:chOff x="2985700" y="316300"/>
            <a:chExt cx="600300" cy="143100"/>
          </a:xfrm>
        </p:grpSpPr>
        <p:sp>
          <p:nvSpPr>
            <p:cNvPr id="338" name="Google Shape;338;p22"/>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2"/>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2"/>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 name="Google Shape;341;p22"/>
          <p:cNvSpPr/>
          <p:nvPr/>
        </p:nvSpPr>
        <p:spPr>
          <a:xfrm rot="5400000" flipH="1">
            <a:off x="-366683" y="968867"/>
            <a:ext cx="1748000" cy="1940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342" name="Google Shape;342;p22"/>
          <p:cNvSpPr/>
          <p:nvPr/>
        </p:nvSpPr>
        <p:spPr>
          <a:xfrm flipH="1">
            <a:off x="209117" y="2641967"/>
            <a:ext cx="634400" cy="634400"/>
          </a:xfrm>
          <a:prstGeom prst="ellipse">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2"/>
          <p:cNvSpPr/>
          <p:nvPr/>
        </p:nvSpPr>
        <p:spPr>
          <a:xfrm flipH="1">
            <a:off x="474051" y="2139800"/>
            <a:ext cx="282000" cy="282000"/>
          </a:xfrm>
          <a:prstGeom prst="ellipse">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2"/>
          <p:cNvSpPr txBox="1">
            <a:spLocks noGrp="1"/>
          </p:cNvSpPr>
          <p:nvPr>
            <p:ph type="title" idx="2"/>
          </p:nvPr>
        </p:nvSpPr>
        <p:spPr>
          <a:xfrm>
            <a:off x="1468299" y="2243800"/>
            <a:ext cx="26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45" name="Google Shape;345;p22"/>
          <p:cNvSpPr txBox="1">
            <a:spLocks noGrp="1"/>
          </p:cNvSpPr>
          <p:nvPr>
            <p:ph type="subTitle" idx="1"/>
          </p:nvPr>
        </p:nvSpPr>
        <p:spPr>
          <a:xfrm>
            <a:off x="1468299" y="2721033"/>
            <a:ext cx="2648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6" name="Google Shape;346;p22"/>
          <p:cNvSpPr txBox="1">
            <a:spLocks noGrp="1"/>
          </p:cNvSpPr>
          <p:nvPr>
            <p:ph type="title" idx="3"/>
          </p:nvPr>
        </p:nvSpPr>
        <p:spPr>
          <a:xfrm>
            <a:off x="4771996" y="2243800"/>
            <a:ext cx="26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47" name="Google Shape;347;p22"/>
          <p:cNvSpPr txBox="1">
            <a:spLocks noGrp="1"/>
          </p:cNvSpPr>
          <p:nvPr>
            <p:ph type="subTitle" idx="4"/>
          </p:nvPr>
        </p:nvSpPr>
        <p:spPr>
          <a:xfrm>
            <a:off x="4771996" y="2721033"/>
            <a:ext cx="2648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8" name="Google Shape;348;p22"/>
          <p:cNvSpPr txBox="1">
            <a:spLocks noGrp="1"/>
          </p:cNvSpPr>
          <p:nvPr>
            <p:ph type="title" idx="5"/>
          </p:nvPr>
        </p:nvSpPr>
        <p:spPr>
          <a:xfrm>
            <a:off x="1468299" y="4358200"/>
            <a:ext cx="26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49" name="Google Shape;349;p22"/>
          <p:cNvSpPr txBox="1">
            <a:spLocks noGrp="1"/>
          </p:cNvSpPr>
          <p:nvPr>
            <p:ph type="subTitle" idx="6"/>
          </p:nvPr>
        </p:nvSpPr>
        <p:spPr>
          <a:xfrm>
            <a:off x="1468299" y="4835433"/>
            <a:ext cx="2648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50" name="Google Shape;350;p22"/>
          <p:cNvSpPr txBox="1">
            <a:spLocks noGrp="1"/>
          </p:cNvSpPr>
          <p:nvPr>
            <p:ph type="title" idx="7"/>
          </p:nvPr>
        </p:nvSpPr>
        <p:spPr>
          <a:xfrm>
            <a:off x="4771996" y="4358200"/>
            <a:ext cx="26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51" name="Google Shape;351;p22"/>
          <p:cNvSpPr txBox="1">
            <a:spLocks noGrp="1"/>
          </p:cNvSpPr>
          <p:nvPr>
            <p:ph type="subTitle" idx="8"/>
          </p:nvPr>
        </p:nvSpPr>
        <p:spPr>
          <a:xfrm>
            <a:off x="4771996" y="4835433"/>
            <a:ext cx="2648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52" name="Google Shape;352;p22"/>
          <p:cNvSpPr txBox="1">
            <a:spLocks noGrp="1"/>
          </p:cNvSpPr>
          <p:nvPr>
            <p:ph type="title" idx="9"/>
          </p:nvPr>
        </p:nvSpPr>
        <p:spPr>
          <a:xfrm>
            <a:off x="8075701" y="2243800"/>
            <a:ext cx="26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53" name="Google Shape;353;p22"/>
          <p:cNvSpPr txBox="1">
            <a:spLocks noGrp="1"/>
          </p:cNvSpPr>
          <p:nvPr>
            <p:ph type="subTitle" idx="13"/>
          </p:nvPr>
        </p:nvSpPr>
        <p:spPr>
          <a:xfrm>
            <a:off x="8075701" y="2721033"/>
            <a:ext cx="2648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54" name="Google Shape;354;p22"/>
          <p:cNvSpPr txBox="1">
            <a:spLocks noGrp="1"/>
          </p:cNvSpPr>
          <p:nvPr>
            <p:ph type="title" idx="14"/>
          </p:nvPr>
        </p:nvSpPr>
        <p:spPr>
          <a:xfrm>
            <a:off x="8075701" y="4358200"/>
            <a:ext cx="26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atin typeface="Cabin"/>
                <a:ea typeface="Cabin"/>
                <a:cs typeface="Cabin"/>
                <a:sym typeface="Cabi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55" name="Google Shape;355;p22"/>
          <p:cNvSpPr txBox="1">
            <a:spLocks noGrp="1"/>
          </p:cNvSpPr>
          <p:nvPr>
            <p:ph type="subTitle" idx="15"/>
          </p:nvPr>
        </p:nvSpPr>
        <p:spPr>
          <a:xfrm>
            <a:off x="8075701" y="4835433"/>
            <a:ext cx="2648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0742845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9"/>
        <p:cNvGrpSpPr/>
        <p:nvPr/>
      </p:nvGrpSpPr>
      <p:grpSpPr>
        <a:xfrm>
          <a:off x="0" y="0"/>
          <a:ext cx="0" cy="0"/>
          <a:chOff x="0" y="0"/>
          <a:chExt cx="0" cy="0"/>
        </a:xfrm>
      </p:grpSpPr>
      <p:grpSp>
        <p:nvGrpSpPr>
          <p:cNvPr id="400" name="Google Shape;400;p25"/>
          <p:cNvGrpSpPr/>
          <p:nvPr/>
        </p:nvGrpSpPr>
        <p:grpSpPr>
          <a:xfrm rot="-5400000" flipH="1">
            <a:off x="5624388" y="305197"/>
            <a:ext cx="1039040" cy="12287015"/>
            <a:chOff x="4159264" y="-6535"/>
            <a:chExt cx="1096805" cy="5154237"/>
          </a:xfrm>
        </p:grpSpPr>
        <p:sp>
          <p:nvSpPr>
            <p:cNvPr id="401" name="Google Shape;401;p25"/>
            <p:cNvSpPr/>
            <p:nvPr/>
          </p:nvSpPr>
          <p:spPr>
            <a:xfrm rot="5400000" flipH="1">
              <a:off x="2046057" y="2109009"/>
              <a:ext cx="5151899" cy="925486"/>
            </a:xfrm>
            <a:custGeom>
              <a:avLst/>
              <a:gdLst/>
              <a:ahLst/>
              <a:cxnLst/>
              <a:rect l="l" t="t" r="r" b="b"/>
              <a:pathLst>
                <a:path w="56836" h="32622" extrusionOk="0">
                  <a:moveTo>
                    <a:pt x="56836" y="1"/>
                  </a:moveTo>
                  <a:lnTo>
                    <a:pt x="0" y="1458"/>
                  </a:lnTo>
                  <a:lnTo>
                    <a:pt x="0" y="5493"/>
                  </a:lnTo>
                  <a:lnTo>
                    <a:pt x="478" y="5446"/>
                  </a:lnTo>
                  <a:lnTo>
                    <a:pt x="1027" y="5446"/>
                  </a:lnTo>
                  <a:lnTo>
                    <a:pt x="1815" y="5470"/>
                  </a:lnTo>
                  <a:lnTo>
                    <a:pt x="2771" y="5541"/>
                  </a:lnTo>
                  <a:lnTo>
                    <a:pt x="3344" y="5613"/>
                  </a:lnTo>
                  <a:lnTo>
                    <a:pt x="3917" y="5708"/>
                  </a:lnTo>
                  <a:lnTo>
                    <a:pt x="4562" y="5804"/>
                  </a:lnTo>
                  <a:lnTo>
                    <a:pt x="5230" y="5947"/>
                  </a:lnTo>
                  <a:lnTo>
                    <a:pt x="5947" y="6114"/>
                  </a:lnTo>
                  <a:lnTo>
                    <a:pt x="6687" y="6305"/>
                  </a:lnTo>
                  <a:lnTo>
                    <a:pt x="7475" y="6544"/>
                  </a:lnTo>
                  <a:lnTo>
                    <a:pt x="8287" y="6807"/>
                  </a:lnTo>
                  <a:lnTo>
                    <a:pt x="9123" y="7117"/>
                  </a:lnTo>
                  <a:lnTo>
                    <a:pt x="10006" y="7476"/>
                  </a:lnTo>
                  <a:lnTo>
                    <a:pt x="10914" y="7882"/>
                  </a:lnTo>
                  <a:lnTo>
                    <a:pt x="11821" y="8335"/>
                  </a:lnTo>
                  <a:lnTo>
                    <a:pt x="12776" y="8813"/>
                  </a:lnTo>
                  <a:lnTo>
                    <a:pt x="13755" y="9386"/>
                  </a:lnTo>
                  <a:lnTo>
                    <a:pt x="14735" y="9983"/>
                  </a:lnTo>
                  <a:lnTo>
                    <a:pt x="15761" y="10652"/>
                  </a:lnTo>
                  <a:lnTo>
                    <a:pt x="16788" y="11368"/>
                  </a:lnTo>
                  <a:lnTo>
                    <a:pt x="17815" y="12156"/>
                  </a:lnTo>
                  <a:lnTo>
                    <a:pt x="18890" y="13016"/>
                  </a:lnTo>
                  <a:lnTo>
                    <a:pt x="19940" y="13947"/>
                  </a:lnTo>
                  <a:lnTo>
                    <a:pt x="21039" y="14950"/>
                  </a:lnTo>
                  <a:lnTo>
                    <a:pt x="22114" y="16025"/>
                  </a:lnTo>
                  <a:lnTo>
                    <a:pt x="25982" y="19965"/>
                  </a:lnTo>
                  <a:lnTo>
                    <a:pt x="27916" y="21923"/>
                  </a:lnTo>
                  <a:lnTo>
                    <a:pt x="28896" y="22854"/>
                  </a:lnTo>
                  <a:lnTo>
                    <a:pt x="29875" y="23786"/>
                  </a:lnTo>
                  <a:lnTo>
                    <a:pt x="30878" y="24693"/>
                  </a:lnTo>
                  <a:lnTo>
                    <a:pt x="31881" y="25577"/>
                  </a:lnTo>
                  <a:lnTo>
                    <a:pt x="32884" y="26413"/>
                  </a:lnTo>
                  <a:lnTo>
                    <a:pt x="33887" y="27225"/>
                  </a:lnTo>
                  <a:lnTo>
                    <a:pt x="34913" y="27989"/>
                  </a:lnTo>
                  <a:lnTo>
                    <a:pt x="35940" y="28729"/>
                  </a:lnTo>
                  <a:lnTo>
                    <a:pt x="36967" y="29398"/>
                  </a:lnTo>
                  <a:lnTo>
                    <a:pt x="38018" y="30019"/>
                  </a:lnTo>
                  <a:lnTo>
                    <a:pt x="38567" y="30305"/>
                  </a:lnTo>
                  <a:lnTo>
                    <a:pt x="39092" y="30592"/>
                  </a:lnTo>
                  <a:lnTo>
                    <a:pt x="39618" y="30854"/>
                  </a:lnTo>
                  <a:lnTo>
                    <a:pt x="40167" y="31093"/>
                  </a:lnTo>
                  <a:lnTo>
                    <a:pt x="40716" y="31332"/>
                  </a:lnTo>
                  <a:lnTo>
                    <a:pt x="41242" y="31547"/>
                  </a:lnTo>
                  <a:lnTo>
                    <a:pt x="41791" y="31738"/>
                  </a:lnTo>
                  <a:lnTo>
                    <a:pt x="42340" y="31905"/>
                  </a:lnTo>
                  <a:lnTo>
                    <a:pt x="42913" y="32072"/>
                  </a:lnTo>
                  <a:lnTo>
                    <a:pt x="43463" y="32216"/>
                  </a:lnTo>
                  <a:lnTo>
                    <a:pt x="44036" y="32335"/>
                  </a:lnTo>
                  <a:lnTo>
                    <a:pt x="44585" y="32430"/>
                  </a:lnTo>
                  <a:lnTo>
                    <a:pt x="45158" y="32502"/>
                  </a:lnTo>
                  <a:lnTo>
                    <a:pt x="45731" y="32574"/>
                  </a:lnTo>
                  <a:lnTo>
                    <a:pt x="46304" y="32598"/>
                  </a:lnTo>
                  <a:lnTo>
                    <a:pt x="46901" y="32622"/>
                  </a:lnTo>
                  <a:lnTo>
                    <a:pt x="47474" y="32622"/>
                  </a:lnTo>
                  <a:lnTo>
                    <a:pt x="48071" y="32574"/>
                  </a:lnTo>
                  <a:lnTo>
                    <a:pt x="48668" y="32526"/>
                  </a:lnTo>
                  <a:lnTo>
                    <a:pt x="49265" y="32454"/>
                  </a:lnTo>
                  <a:lnTo>
                    <a:pt x="49862" y="32359"/>
                  </a:lnTo>
                  <a:lnTo>
                    <a:pt x="50483" y="32216"/>
                  </a:lnTo>
                  <a:lnTo>
                    <a:pt x="51104" y="32072"/>
                  </a:lnTo>
                  <a:lnTo>
                    <a:pt x="51701" y="31905"/>
                  </a:lnTo>
                  <a:lnTo>
                    <a:pt x="52322" y="31690"/>
                  </a:lnTo>
                  <a:lnTo>
                    <a:pt x="52967" y="31451"/>
                  </a:lnTo>
                  <a:lnTo>
                    <a:pt x="53588" y="31213"/>
                  </a:lnTo>
                  <a:lnTo>
                    <a:pt x="54233" y="30926"/>
                  </a:lnTo>
                  <a:lnTo>
                    <a:pt x="54877" y="30592"/>
                  </a:lnTo>
                  <a:lnTo>
                    <a:pt x="55522" y="30257"/>
                  </a:lnTo>
                  <a:lnTo>
                    <a:pt x="56167" y="29875"/>
                  </a:lnTo>
                  <a:lnTo>
                    <a:pt x="56836" y="29493"/>
                  </a:lnTo>
                  <a:lnTo>
                    <a:pt x="56836" y="1"/>
                  </a:lnTo>
                  <a:close/>
                </a:path>
              </a:pathLst>
            </a:custGeom>
            <a:solidFill>
              <a:schemeClr val="accent1"/>
            </a:solidFill>
            <a:ln>
              <a:noFill/>
            </a:ln>
            <a:effectLst>
              <a:outerShdw blurRad="142875" dist="47625" dir="17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5"/>
            <p:cNvSpPr/>
            <p:nvPr/>
          </p:nvSpPr>
          <p:spPr>
            <a:xfrm>
              <a:off x="4973169" y="-6535"/>
              <a:ext cx="2829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3" name="Google Shape;403;p25"/>
          <p:cNvSpPr/>
          <p:nvPr/>
        </p:nvSpPr>
        <p:spPr>
          <a:xfrm rot="10800000" flipH="1">
            <a:off x="310421" y="6386400"/>
            <a:ext cx="1748000" cy="1940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404" name="Google Shape;404;p25"/>
          <p:cNvSpPr/>
          <p:nvPr/>
        </p:nvSpPr>
        <p:spPr>
          <a:xfrm flipH="1">
            <a:off x="-198733" y="-215833"/>
            <a:ext cx="3336832" cy="1294116"/>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76200" dir="354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5"/>
          <p:cNvSpPr/>
          <p:nvPr/>
        </p:nvSpPr>
        <p:spPr>
          <a:xfrm flipH="1">
            <a:off x="-202973" y="-136471"/>
            <a:ext cx="2790513" cy="1039109"/>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66675" dir="354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62842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6"/>
        <p:cNvGrpSpPr/>
        <p:nvPr/>
      </p:nvGrpSpPr>
      <p:grpSpPr>
        <a:xfrm>
          <a:off x="0" y="0"/>
          <a:ext cx="0" cy="0"/>
          <a:chOff x="0" y="0"/>
          <a:chExt cx="0" cy="0"/>
        </a:xfrm>
      </p:grpSpPr>
      <p:grpSp>
        <p:nvGrpSpPr>
          <p:cNvPr id="407" name="Google Shape;407;p26"/>
          <p:cNvGrpSpPr/>
          <p:nvPr/>
        </p:nvGrpSpPr>
        <p:grpSpPr>
          <a:xfrm rot="5400000">
            <a:off x="5599645" y="329979"/>
            <a:ext cx="989904" cy="12188740"/>
            <a:chOff x="4159264" y="-6535"/>
            <a:chExt cx="1096805" cy="5154237"/>
          </a:xfrm>
        </p:grpSpPr>
        <p:sp>
          <p:nvSpPr>
            <p:cNvPr id="408" name="Google Shape;408;p26"/>
            <p:cNvSpPr/>
            <p:nvPr/>
          </p:nvSpPr>
          <p:spPr>
            <a:xfrm rot="5400000" flipH="1">
              <a:off x="2046057" y="2109009"/>
              <a:ext cx="5151899" cy="925486"/>
            </a:xfrm>
            <a:custGeom>
              <a:avLst/>
              <a:gdLst/>
              <a:ahLst/>
              <a:cxnLst/>
              <a:rect l="l" t="t" r="r" b="b"/>
              <a:pathLst>
                <a:path w="56836" h="32622" extrusionOk="0">
                  <a:moveTo>
                    <a:pt x="56836" y="1"/>
                  </a:moveTo>
                  <a:lnTo>
                    <a:pt x="0" y="1458"/>
                  </a:lnTo>
                  <a:lnTo>
                    <a:pt x="0" y="5493"/>
                  </a:lnTo>
                  <a:lnTo>
                    <a:pt x="478" y="5446"/>
                  </a:lnTo>
                  <a:lnTo>
                    <a:pt x="1027" y="5446"/>
                  </a:lnTo>
                  <a:lnTo>
                    <a:pt x="1815" y="5470"/>
                  </a:lnTo>
                  <a:lnTo>
                    <a:pt x="2771" y="5541"/>
                  </a:lnTo>
                  <a:lnTo>
                    <a:pt x="3344" y="5613"/>
                  </a:lnTo>
                  <a:lnTo>
                    <a:pt x="3917" y="5708"/>
                  </a:lnTo>
                  <a:lnTo>
                    <a:pt x="4562" y="5804"/>
                  </a:lnTo>
                  <a:lnTo>
                    <a:pt x="5230" y="5947"/>
                  </a:lnTo>
                  <a:lnTo>
                    <a:pt x="5947" y="6114"/>
                  </a:lnTo>
                  <a:lnTo>
                    <a:pt x="6687" y="6305"/>
                  </a:lnTo>
                  <a:lnTo>
                    <a:pt x="7475" y="6544"/>
                  </a:lnTo>
                  <a:lnTo>
                    <a:pt x="8287" y="6807"/>
                  </a:lnTo>
                  <a:lnTo>
                    <a:pt x="9123" y="7117"/>
                  </a:lnTo>
                  <a:lnTo>
                    <a:pt x="10006" y="7476"/>
                  </a:lnTo>
                  <a:lnTo>
                    <a:pt x="10914" y="7882"/>
                  </a:lnTo>
                  <a:lnTo>
                    <a:pt x="11821" y="8335"/>
                  </a:lnTo>
                  <a:lnTo>
                    <a:pt x="12776" y="8813"/>
                  </a:lnTo>
                  <a:lnTo>
                    <a:pt x="13755" y="9386"/>
                  </a:lnTo>
                  <a:lnTo>
                    <a:pt x="14735" y="9983"/>
                  </a:lnTo>
                  <a:lnTo>
                    <a:pt x="15761" y="10652"/>
                  </a:lnTo>
                  <a:lnTo>
                    <a:pt x="16788" y="11368"/>
                  </a:lnTo>
                  <a:lnTo>
                    <a:pt x="17815" y="12156"/>
                  </a:lnTo>
                  <a:lnTo>
                    <a:pt x="18890" y="13016"/>
                  </a:lnTo>
                  <a:lnTo>
                    <a:pt x="19940" y="13947"/>
                  </a:lnTo>
                  <a:lnTo>
                    <a:pt x="21039" y="14950"/>
                  </a:lnTo>
                  <a:lnTo>
                    <a:pt x="22114" y="16025"/>
                  </a:lnTo>
                  <a:lnTo>
                    <a:pt x="25982" y="19965"/>
                  </a:lnTo>
                  <a:lnTo>
                    <a:pt x="27916" y="21923"/>
                  </a:lnTo>
                  <a:lnTo>
                    <a:pt x="28896" y="22854"/>
                  </a:lnTo>
                  <a:lnTo>
                    <a:pt x="29875" y="23786"/>
                  </a:lnTo>
                  <a:lnTo>
                    <a:pt x="30878" y="24693"/>
                  </a:lnTo>
                  <a:lnTo>
                    <a:pt x="31881" y="25577"/>
                  </a:lnTo>
                  <a:lnTo>
                    <a:pt x="32884" y="26413"/>
                  </a:lnTo>
                  <a:lnTo>
                    <a:pt x="33887" y="27225"/>
                  </a:lnTo>
                  <a:lnTo>
                    <a:pt x="34913" y="27989"/>
                  </a:lnTo>
                  <a:lnTo>
                    <a:pt x="35940" y="28729"/>
                  </a:lnTo>
                  <a:lnTo>
                    <a:pt x="36967" y="29398"/>
                  </a:lnTo>
                  <a:lnTo>
                    <a:pt x="38018" y="30019"/>
                  </a:lnTo>
                  <a:lnTo>
                    <a:pt x="38567" y="30305"/>
                  </a:lnTo>
                  <a:lnTo>
                    <a:pt x="39092" y="30592"/>
                  </a:lnTo>
                  <a:lnTo>
                    <a:pt x="39618" y="30854"/>
                  </a:lnTo>
                  <a:lnTo>
                    <a:pt x="40167" y="31093"/>
                  </a:lnTo>
                  <a:lnTo>
                    <a:pt x="40716" y="31332"/>
                  </a:lnTo>
                  <a:lnTo>
                    <a:pt x="41242" y="31547"/>
                  </a:lnTo>
                  <a:lnTo>
                    <a:pt x="41791" y="31738"/>
                  </a:lnTo>
                  <a:lnTo>
                    <a:pt x="42340" y="31905"/>
                  </a:lnTo>
                  <a:lnTo>
                    <a:pt x="42913" y="32072"/>
                  </a:lnTo>
                  <a:lnTo>
                    <a:pt x="43463" y="32216"/>
                  </a:lnTo>
                  <a:lnTo>
                    <a:pt x="44036" y="32335"/>
                  </a:lnTo>
                  <a:lnTo>
                    <a:pt x="44585" y="32430"/>
                  </a:lnTo>
                  <a:lnTo>
                    <a:pt x="45158" y="32502"/>
                  </a:lnTo>
                  <a:lnTo>
                    <a:pt x="45731" y="32574"/>
                  </a:lnTo>
                  <a:lnTo>
                    <a:pt x="46304" y="32598"/>
                  </a:lnTo>
                  <a:lnTo>
                    <a:pt x="46901" y="32622"/>
                  </a:lnTo>
                  <a:lnTo>
                    <a:pt x="47474" y="32622"/>
                  </a:lnTo>
                  <a:lnTo>
                    <a:pt x="48071" y="32574"/>
                  </a:lnTo>
                  <a:lnTo>
                    <a:pt x="48668" y="32526"/>
                  </a:lnTo>
                  <a:lnTo>
                    <a:pt x="49265" y="32454"/>
                  </a:lnTo>
                  <a:lnTo>
                    <a:pt x="49862" y="32359"/>
                  </a:lnTo>
                  <a:lnTo>
                    <a:pt x="50483" y="32216"/>
                  </a:lnTo>
                  <a:lnTo>
                    <a:pt x="51104" y="32072"/>
                  </a:lnTo>
                  <a:lnTo>
                    <a:pt x="51701" y="31905"/>
                  </a:lnTo>
                  <a:lnTo>
                    <a:pt x="52322" y="31690"/>
                  </a:lnTo>
                  <a:lnTo>
                    <a:pt x="52967" y="31451"/>
                  </a:lnTo>
                  <a:lnTo>
                    <a:pt x="53588" y="31213"/>
                  </a:lnTo>
                  <a:lnTo>
                    <a:pt x="54233" y="30926"/>
                  </a:lnTo>
                  <a:lnTo>
                    <a:pt x="54877" y="30592"/>
                  </a:lnTo>
                  <a:lnTo>
                    <a:pt x="55522" y="30257"/>
                  </a:lnTo>
                  <a:lnTo>
                    <a:pt x="56167" y="29875"/>
                  </a:lnTo>
                  <a:lnTo>
                    <a:pt x="56836" y="29493"/>
                  </a:lnTo>
                  <a:lnTo>
                    <a:pt x="56836" y="1"/>
                  </a:lnTo>
                  <a:close/>
                </a:path>
              </a:pathLst>
            </a:custGeom>
            <a:solidFill>
              <a:schemeClr val="accent1"/>
            </a:solidFill>
            <a:ln>
              <a:noFill/>
            </a:ln>
            <a:effectLst>
              <a:outerShdw blurRad="142875" dist="47625" dir="17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6"/>
            <p:cNvSpPr/>
            <p:nvPr/>
          </p:nvSpPr>
          <p:spPr>
            <a:xfrm>
              <a:off x="4973169" y="-6535"/>
              <a:ext cx="2829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 name="Google Shape;410;p26"/>
          <p:cNvSpPr/>
          <p:nvPr/>
        </p:nvSpPr>
        <p:spPr>
          <a:xfrm rot="10800000">
            <a:off x="10130933" y="6386400"/>
            <a:ext cx="1748000" cy="1940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411" name="Google Shape;411;p26"/>
          <p:cNvSpPr/>
          <p:nvPr/>
        </p:nvSpPr>
        <p:spPr>
          <a:xfrm>
            <a:off x="9600213" y="-215833"/>
            <a:ext cx="3336832" cy="1294116"/>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7620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26"/>
          <p:cNvSpPr/>
          <p:nvPr/>
        </p:nvSpPr>
        <p:spPr>
          <a:xfrm>
            <a:off x="10150781" y="-136471"/>
            <a:ext cx="2790513" cy="1039109"/>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66675"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30810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B3C365-1588-71CD-DAAA-BC4B5F0EF48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259EE1A-C861-C87C-EA84-482AFF8BCE0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C09B3FA-CF23-02C7-D01D-AE6EA584738F}"/>
              </a:ext>
            </a:extLst>
          </p:cNvPr>
          <p:cNvSpPr>
            <a:spLocks noGrp="1"/>
          </p:cNvSpPr>
          <p:nvPr>
            <p:ph type="dt" sz="half" idx="10"/>
          </p:nvPr>
        </p:nvSpPr>
        <p:spPr/>
        <p:txBody>
          <a:bodyPr/>
          <a:lstStyle/>
          <a:p>
            <a:fld id="{87362979-7555-4577-B1D5-C4F4ECF0AEA5}" type="datetimeFigureOut">
              <a:rPr lang="es-MX" smtClean="0"/>
              <a:t>09/09/2024</a:t>
            </a:fld>
            <a:endParaRPr lang="es-MX"/>
          </a:p>
        </p:txBody>
      </p:sp>
      <p:sp>
        <p:nvSpPr>
          <p:cNvPr id="5" name="Marcador de pie de página 4">
            <a:extLst>
              <a:ext uri="{FF2B5EF4-FFF2-40B4-BE49-F238E27FC236}">
                <a16:creationId xmlns:a16="http://schemas.microsoft.com/office/drawing/2014/main" id="{CAB1911D-C22D-EA20-8BF3-F5821BE609B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B66B172-F431-7A25-6895-513D41C7452A}"/>
              </a:ext>
            </a:extLst>
          </p:cNvPr>
          <p:cNvSpPr>
            <a:spLocks noGrp="1"/>
          </p:cNvSpPr>
          <p:nvPr>
            <p:ph type="sldNum" sz="quarter" idx="12"/>
          </p:nvPr>
        </p:nvSpPr>
        <p:spPr/>
        <p:txBody>
          <a:bodyPr/>
          <a:lstStyle/>
          <a:p>
            <a:fld id="{422537DF-B173-4A56-99D3-EFB6CE52ED6E}" type="slidenum">
              <a:rPr lang="es-MX" smtClean="0"/>
              <a:t>‹Nº›</a:t>
            </a:fld>
            <a:endParaRPr lang="es-MX"/>
          </a:p>
        </p:txBody>
      </p:sp>
    </p:spTree>
    <p:extLst>
      <p:ext uri="{BB962C8B-B14F-4D97-AF65-F5344CB8AC3E}">
        <p14:creationId xmlns:p14="http://schemas.microsoft.com/office/powerpoint/2010/main" val="1760931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ráfico sin linea">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8F5044A-A16F-8F6B-2461-73D5672AA431}"/>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0" y="216646"/>
            <a:ext cx="12192000" cy="475615"/>
          </a:xfrm>
          <a:prstGeom prst="rect">
            <a:avLst/>
          </a:prstGeom>
        </p:spPr>
        <p:txBody>
          <a:bodyPr anchor="ctr" anchorCtr="0">
            <a:noAutofit/>
          </a:bodyPr>
          <a:lstStyle>
            <a:lvl1pPr algn="ctr">
              <a:defRPr sz="2000" b="1" i="0">
                <a:solidFill>
                  <a:srgbClr val="6E152E"/>
                </a:solidFill>
                <a:latin typeface="Montserrat SemiBold" pitchFamily="2" charset="77"/>
              </a:defRPr>
            </a:lvl1pPr>
          </a:lstStyle>
          <a:p>
            <a:r>
              <a:rPr lang="es-ES" dirty="0"/>
              <a:t>Poner título</a:t>
            </a:r>
            <a:endParaRPr lang="es-MX" dirty="0"/>
          </a:p>
        </p:txBody>
      </p:sp>
      <p:pic>
        <p:nvPicPr>
          <p:cNvPr id="9" name="Imagen 8" descr="Logotipo&#10;&#10;Descripción generada automáticamente">
            <a:extLst>
              <a:ext uri="{FF2B5EF4-FFF2-40B4-BE49-F238E27FC236}">
                <a16:creationId xmlns:a16="http://schemas.microsoft.com/office/drawing/2014/main" id="{9CADCFBC-120D-0538-0B2E-2CFC68719B5B}"/>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5163" b="11083"/>
          <a:stretch/>
        </p:blipFill>
        <p:spPr>
          <a:xfrm>
            <a:off x="197369" y="121297"/>
            <a:ext cx="1760155" cy="410548"/>
          </a:xfrm>
          <a:prstGeom prst="rect">
            <a:avLst/>
          </a:prstGeom>
        </p:spPr>
      </p:pic>
      <p:pic>
        <p:nvPicPr>
          <p:cNvPr id="10" name="Imagen 9">
            <a:extLst>
              <a:ext uri="{FF2B5EF4-FFF2-40B4-BE49-F238E27FC236}">
                <a16:creationId xmlns:a16="http://schemas.microsoft.com/office/drawing/2014/main" id="{5CF9FD59-04EF-00C5-DBDC-53BCFD3A9147}"/>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34477" y="80496"/>
            <a:ext cx="1760155" cy="475615"/>
          </a:xfrm>
          <a:prstGeom prst="rect">
            <a:avLst/>
          </a:prstGeom>
          <a:noFill/>
        </p:spPr>
      </p:pic>
      <p:sp>
        <p:nvSpPr>
          <p:cNvPr id="17" name="Marcador de número de diapositiva 5">
            <a:extLst>
              <a:ext uri="{FF2B5EF4-FFF2-40B4-BE49-F238E27FC236}">
                <a16:creationId xmlns:a16="http://schemas.microsoft.com/office/drawing/2014/main" id="{13A7751A-811E-3237-BC13-5EF49D82FD1A}"/>
              </a:ext>
            </a:extLst>
          </p:cNvPr>
          <p:cNvSpPr>
            <a:spLocks noGrp="1"/>
          </p:cNvSpPr>
          <p:nvPr>
            <p:ph type="sldNum" sz="quarter" idx="12"/>
          </p:nvPr>
        </p:nvSpPr>
        <p:spPr>
          <a:xfrm>
            <a:off x="11370728" y="6638300"/>
            <a:ext cx="590309" cy="205303"/>
          </a:xfrm>
          <a:prstGeom prst="rect">
            <a:avLst/>
          </a:prstGeom>
        </p:spPr>
        <p:txBody>
          <a:bodyPr tIns="0" bIns="0" anchor="ctr" anchorCtr="0"/>
          <a:lstStyle>
            <a:lvl1pPr algn="r">
              <a:defRPr sz="1400">
                <a:solidFill>
                  <a:schemeClr val="accent2">
                    <a:lumMod val="75000"/>
                  </a:schemeClr>
                </a:solidFill>
              </a:defRPr>
            </a:lvl1pPr>
          </a:lstStyle>
          <a:p>
            <a:fld id="{880172EB-A562-4BFD-BA00-F9A32BD94553}" type="slidenum">
              <a:rPr lang="es-MX" smtClean="0"/>
              <a:pPr/>
              <a:t>‹Nº›</a:t>
            </a:fld>
            <a:endParaRPr lang="es-MX" dirty="0"/>
          </a:p>
        </p:txBody>
      </p:sp>
      <p:pic>
        <p:nvPicPr>
          <p:cNvPr id="18" name="Imagen 17" descr="Imagen que contiene sostener, alimentos, hombre&#10;&#10;Descripción generada automáticamente">
            <a:extLst>
              <a:ext uri="{FF2B5EF4-FFF2-40B4-BE49-F238E27FC236}">
                <a16:creationId xmlns:a16="http://schemas.microsoft.com/office/drawing/2014/main" id="{A5115398-351B-154C-A365-44B6A00D44A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59979" y="5926238"/>
            <a:ext cx="1443047" cy="772400"/>
          </a:xfrm>
          <a:prstGeom prst="rect">
            <a:avLst/>
          </a:prstGeom>
        </p:spPr>
      </p:pic>
    </p:spTree>
    <p:extLst>
      <p:ext uri="{BB962C8B-B14F-4D97-AF65-F5344CB8AC3E}">
        <p14:creationId xmlns:p14="http://schemas.microsoft.com/office/powerpoint/2010/main" val="2177992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os princip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1" y="302896"/>
            <a:ext cx="8728947" cy="875910"/>
          </a:xfrm>
          <a:prstGeom prst="rect">
            <a:avLst/>
          </a:prstGeom>
          <a:noFill/>
        </p:spPr>
        <p:txBody>
          <a:bodyPr/>
          <a:lstStyle>
            <a:lvl1pPr algn="r">
              <a:defRPr sz="2600" b="0" i="0">
                <a:solidFill>
                  <a:srgbClr val="621132"/>
                </a:solidFill>
                <a:latin typeface="+mj-lt"/>
              </a:defRPr>
            </a:lvl1pPr>
          </a:lstStyle>
          <a:p>
            <a:r>
              <a:rPr lang="es-ES"/>
              <a:t>LOREM IPSUM</a:t>
            </a:r>
            <a:br>
              <a:rPr lang="es-ES"/>
            </a:br>
            <a:r>
              <a:rPr lang="es-ES"/>
              <a:t>LOREM IPSUM</a:t>
            </a:r>
            <a:endParaRPr lang="es-MX"/>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4" y="1663547"/>
            <a:ext cx="11425253" cy="3888954"/>
          </a:xfrm>
          <a:prstGeom prst="rect">
            <a:avLst/>
          </a:prstGeom>
        </p:spPr>
        <p:txBody>
          <a:bodyPr>
            <a:normAutofit/>
          </a:bodyPr>
          <a:lstStyle>
            <a:lvl1pPr marL="0" indent="0" algn="just">
              <a:buNone/>
              <a:defRPr sz="2000" b="0" i="0">
                <a:solidFill>
                  <a:srgbClr val="404040"/>
                </a:solidFill>
                <a:latin typeface="+mn-lt"/>
              </a:defRPr>
            </a:lvl1pPr>
          </a:lstStyle>
          <a:p>
            <a:r>
              <a:rPr lang="es-ES"/>
              <a:t>Lorem ipsum</a:t>
            </a:r>
          </a:p>
        </p:txBody>
      </p:sp>
      <p:pic>
        <p:nvPicPr>
          <p:cNvPr id="2" name="Imagen 1">
            <a:extLst>
              <a:ext uri="{FF2B5EF4-FFF2-40B4-BE49-F238E27FC236}">
                <a16:creationId xmlns:a16="http://schemas.microsoft.com/office/drawing/2014/main" id="{9C5F78FE-F4F4-F428-476C-E19CD0ECBBE7}"/>
              </a:ext>
            </a:extLst>
          </p:cNvPr>
          <p:cNvPicPr>
            <a:picLocks noChangeAspect="1"/>
          </p:cNvPicPr>
          <p:nvPr userDrawn="1"/>
        </p:nvPicPr>
        <p:blipFill>
          <a:blip r:embed="rId3"/>
          <a:srcRect/>
          <a:stretch/>
        </p:blipFill>
        <p:spPr>
          <a:xfrm>
            <a:off x="9406140" y="302895"/>
            <a:ext cx="2400117" cy="497116"/>
          </a:xfrm>
          <a:prstGeom prst="rect">
            <a:avLst/>
          </a:prstGeom>
        </p:spPr>
      </p:pic>
    </p:spTree>
    <p:extLst>
      <p:ext uri="{BB962C8B-B14F-4D97-AF65-F5344CB8AC3E}">
        <p14:creationId xmlns:p14="http://schemas.microsoft.com/office/powerpoint/2010/main" val="3993548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1955870"/>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460818"/>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117691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415767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09/09/2024</a:t>
            </a:fld>
            <a:endParaRPr lang="es-MX" dirty="0"/>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dirty="0"/>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dirty="0"/>
          </a:p>
        </p:txBody>
      </p:sp>
    </p:spTree>
    <p:extLst>
      <p:ext uri="{BB962C8B-B14F-4D97-AF65-F5344CB8AC3E}">
        <p14:creationId xmlns:p14="http://schemas.microsoft.com/office/powerpoint/2010/main" val="3561277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19564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3578504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dirty="0"/>
          </a:p>
        </p:txBody>
      </p:sp>
    </p:spTree>
    <p:extLst>
      <p:ext uri="{BB962C8B-B14F-4D97-AF65-F5344CB8AC3E}">
        <p14:creationId xmlns:p14="http://schemas.microsoft.com/office/powerpoint/2010/main" val="331771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6720" y="555683"/>
            <a:ext cx="4114800" cy="1029144"/>
          </a:xfrm>
          <a:prstGeom prst="rect">
            <a:avLst/>
          </a:prstGeom>
          <a:noFill/>
        </p:spPr>
        <p:txBody>
          <a:bodyPr>
            <a:no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988560" y="1825625"/>
            <a:ext cx="636524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dirty="0"/>
          </a:p>
        </p:txBody>
      </p:sp>
    </p:spTree>
    <p:extLst>
      <p:ext uri="{BB962C8B-B14F-4D97-AF65-F5344CB8AC3E}">
        <p14:creationId xmlns:p14="http://schemas.microsoft.com/office/powerpoint/2010/main" val="4085519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74318" y="578803"/>
            <a:ext cx="4036423" cy="1260475"/>
          </a:xfrm>
          <a:prstGeom prst="rect">
            <a:avLst/>
          </a:prstGeom>
          <a:noFill/>
        </p:spPr>
        <p:txBody>
          <a:bodyPr>
            <a:normAutofit/>
          </a:bodyPr>
          <a:lstStyle>
            <a:lvl1pPr algn="l">
              <a:defRPr sz="3900" b="0" i="0">
                <a:solidFill>
                  <a:srgbClr val="6E152E"/>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785360" y="1209041"/>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dirty="0"/>
          </a:p>
        </p:txBody>
      </p:sp>
    </p:spTree>
    <p:extLst>
      <p:ext uri="{BB962C8B-B14F-4D97-AF65-F5344CB8AC3E}">
        <p14:creationId xmlns:p14="http://schemas.microsoft.com/office/powerpoint/2010/main" val="195752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4C4FA-85CE-915B-C028-542B8F4F7F5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0A314BA-5E8B-E235-577B-C684EF2B6B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81C0EDF-C757-AD27-B959-9D322F1DC4C0}"/>
              </a:ext>
            </a:extLst>
          </p:cNvPr>
          <p:cNvSpPr>
            <a:spLocks noGrp="1"/>
          </p:cNvSpPr>
          <p:nvPr>
            <p:ph type="dt" sz="half" idx="10"/>
          </p:nvPr>
        </p:nvSpPr>
        <p:spPr/>
        <p:txBody>
          <a:bodyPr/>
          <a:lstStyle/>
          <a:p>
            <a:fld id="{87362979-7555-4577-B1D5-C4F4ECF0AEA5}" type="datetimeFigureOut">
              <a:rPr lang="es-MX" smtClean="0"/>
              <a:t>09/09/2024</a:t>
            </a:fld>
            <a:endParaRPr lang="es-MX"/>
          </a:p>
        </p:txBody>
      </p:sp>
      <p:sp>
        <p:nvSpPr>
          <p:cNvPr id="5" name="Marcador de pie de página 4">
            <a:extLst>
              <a:ext uri="{FF2B5EF4-FFF2-40B4-BE49-F238E27FC236}">
                <a16:creationId xmlns:a16="http://schemas.microsoft.com/office/drawing/2014/main" id="{A835EFA2-6F84-E152-03A4-31C53E450F1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3E23EA2-BB44-AC50-3DC0-7CEEF83A37CA}"/>
              </a:ext>
            </a:extLst>
          </p:cNvPr>
          <p:cNvSpPr>
            <a:spLocks noGrp="1"/>
          </p:cNvSpPr>
          <p:nvPr>
            <p:ph type="sldNum" sz="quarter" idx="12"/>
          </p:nvPr>
        </p:nvSpPr>
        <p:spPr/>
        <p:txBody>
          <a:bodyPr/>
          <a:lstStyle/>
          <a:p>
            <a:fld id="{422537DF-B173-4A56-99D3-EFB6CE52ED6E}" type="slidenum">
              <a:rPr lang="es-MX" smtClean="0"/>
              <a:t>‹Nº›</a:t>
            </a:fld>
            <a:endParaRPr lang="es-MX"/>
          </a:p>
        </p:txBody>
      </p:sp>
    </p:spTree>
    <p:extLst>
      <p:ext uri="{BB962C8B-B14F-4D97-AF65-F5344CB8AC3E}">
        <p14:creationId xmlns:p14="http://schemas.microsoft.com/office/powerpoint/2010/main" val="2555856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09/09/2024</a:t>
            </a:fld>
            <a:endParaRPr lang="es-MX" dirty="0"/>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dirty="0"/>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dirty="0"/>
          </a:p>
        </p:txBody>
      </p:sp>
    </p:spTree>
    <p:extLst>
      <p:ext uri="{BB962C8B-B14F-4D97-AF65-F5344CB8AC3E}">
        <p14:creationId xmlns:p14="http://schemas.microsoft.com/office/powerpoint/2010/main" val="2944275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5" name="Marcador de pie de página 4">
            <a:extLst>
              <a:ext uri="{FF2B5EF4-FFF2-40B4-BE49-F238E27FC236}">
                <a16:creationId xmlns:a16="http://schemas.microsoft.com/office/drawing/2014/main" id="{7BF20D03-13BE-A948-A10F-E6525E78D103}"/>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826179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839790" y="829783"/>
            <a:ext cx="5378130" cy="989648"/>
          </a:xfrm>
          <a:prstGeom prst="rect">
            <a:avLst/>
          </a:prstGeom>
        </p:spPr>
        <p:txBody>
          <a:bodyPr>
            <a:noAutofit/>
          </a:bodyPr>
          <a:lstStyle>
            <a:lvl1pPr>
              <a:defRPr sz="3200" b="1" i="0" cap="all" baseline="0">
                <a:solidFill>
                  <a:srgbClr val="6E152E"/>
                </a:solidFill>
                <a:latin typeface="Montserrat SemiBold" pitchFamily="2" charset="77"/>
              </a:defRPr>
            </a:lvl1pPr>
          </a:lstStyle>
          <a:p>
            <a:endParaRPr lang="es-MX" dirty="0"/>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839789" y="2036763"/>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839789" y="3072445"/>
            <a:ext cx="5682932" cy="2625727"/>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7807960" y="3072445"/>
            <a:ext cx="3967480" cy="2625727"/>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dirty="0"/>
          </a:p>
        </p:txBody>
      </p:sp>
    </p:spTree>
    <p:extLst>
      <p:ext uri="{BB962C8B-B14F-4D97-AF65-F5344CB8AC3E}">
        <p14:creationId xmlns:p14="http://schemas.microsoft.com/office/powerpoint/2010/main" val="2924978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09/09/2024</a:t>
            </a:fld>
            <a:endParaRPr lang="es-MX" dirty="0"/>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dirty="0"/>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dirty="0"/>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1799440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00773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962482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parad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59" y="996581"/>
            <a:ext cx="6049117" cy="2852737"/>
          </a:xfrm>
          <a:prstGeom prst="rect">
            <a:avLst/>
          </a:prstGeom>
        </p:spPr>
        <p:txBody>
          <a:bodyPr anchor="b">
            <a:noAutofit/>
          </a:bodyPr>
          <a:lstStyle>
            <a:lvl1pPr>
              <a:defRPr sz="4400" b="1" i="0">
                <a:solidFill>
                  <a:srgbClr val="621132"/>
                </a:solidFill>
                <a:latin typeface="+mj-lt"/>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09/09/2024</a:t>
            </a:fld>
            <a:endParaRPr lang="es-MX" dirty="0"/>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dirty="0"/>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dirty="0"/>
          </a:p>
        </p:txBody>
      </p:sp>
      <p:pic>
        <p:nvPicPr>
          <p:cNvPr id="3" name="Imagen 2">
            <a:extLst>
              <a:ext uri="{FF2B5EF4-FFF2-40B4-BE49-F238E27FC236}">
                <a16:creationId xmlns:a16="http://schemas.microsoft.com/office/drawing/2014/main" id="{68FD7CA6-4239-99EB-2BC2-F77C999DBE2B}"/>
              </a:ext>
            </a:extLst>
          </p:cNvPr>
          <p:cNvPicPr>
            <a:picLocks noChangeAspect="1"/>
          </p:cNvPicPr>
          <p:nvPr userDrawn="1"/>
        </p:nvPicPr>
        <p:blipFill>
          <a:blip r:embed="rId3"/>
          <a:srcRect/>
          <a:stretch/>
        </p:blipFill>
        <p:spPr>
          <a:xfrm>
            <a:off x="9406138" y="302895"/>
            <a:ext cx="2400117" cy="497116"/>
          </a:xfrm>
          <a:prstGeom prst="rect">
            <a:avLst/>
          </a:prstGeom>
        </p:spPr>
      </p:pic>
    </p:spTree>
    <p:extLst>
      <p:ext uri="{BB962C8B-B14F-4D97-AF65-F5344CB8AC3E}">
        <p14:creationId xmlns:p14="http://schemas.microsoft.com/office/powerpoint/2010/main" val="2522131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09/09/2024</a:t>
            </a:fld>
            <a:endParaRPr lang="es-MX" dirty="0"/>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9" name="Título 1">
            <a:extLst>
              <a:ext uri="{FF2B5EF4-FFF2-40B4-BE49-F238E27FC236}">
                <a16:creationId xmlns:a16="http://schemas.microsoft.com/office/drawing/2014/main" id="{965E3C9D-B0E1-8E3B-C469-BDBA72FEF14F}"/>
              </a:ext>
            </a:extLst>
          </p:cNvPr>
          <p:cNvSpPr>
            <a:spLocks noGrp="1"/>
          </p:cNvSpPr>
          <p:nvPr>
            <p:ph type="title" hasCustomPrompt="1"/>
          </p:nvPr>
        </p:nvSpPr>
        <p:spPr>
          <a:xfrm>
            <a:off x="381000" y="302896"/>
            <a:ext cx="8728947" cy="842858"/>
          </a:xfrm>
          <a:prstGeom prst="rect">
            <a:avLst/>
          </a:prstGeom>
          <a:noFill/>
        </p:spPr>
        <p:txBody>
          <a:bodyPr/>
          <a:lstStyle>
            <a:lvl1pPr algn="r">
              <a:defRPr sz="2600" b="0" i="0">
                <a:solidFill>
                  <a:srgbClr val="621132"/>
                </a:solidFill>
                <a:latin typeface="+mj-lt"/>
              </a:defRPr>
            </a:lvl1pPr>
          </a:lstStyle>
          <a:p>
            <a:r>
              <a:rPr lang="es-ES" dirty="0"/>
              <a:t>LOREM IPSUM</a:t>
            </a:r>
            <a:br>
              <a:rPr lang="es-ES" dirty="0"/>
            </a:br>
            <a:r>
              <a:rPr lang="es-ES" dirty="0"/>
              <a:t>LOREM IPSUM</a:t>
            </a:r>
            <a:endParaRPr lang="es-MX" dirty="0"/>
          </a:p>
        </p:txBody>
      </p:sp>
      <p:pic>
        <p:nvPicPr>
          <p:cNvPr id="10" name="Imagen 9">
            <a:extLst>
              <a:ext uri="{FF2B5EF4-FFF2-40B4-BE49-F238E27FC236}">
                <a16:creationId xmlns:a16="http://schemas.microsoft.com/office/drawing/2014/main" id="{3212BEC1-85CB-9DD6-7C80-255EC1EB0745}"/>
              </a:ext>
            </a:extLst>
          </p:cNvPr>
          <p:cNvPicPr>
            <a:picLocks noChangeAspect="1"/>
          </p:cNvPicPr>
          <p:nvPr userDrawn="1"/>
        </p:nvPicPr>
        <p:blipFill>
          <a:blip r:embed="rId3"/>
          <a:srcRect/>
          <a:stretch/>
        </p:blipFill>
        <p:spPr>
          <a:xfrm>
            <a:off x="9406138" y="302895"/>
            <a:ext cx="2400117" cy="497116"/>
          </a:xfrm>
          <a:prstGeom prst="rect">
            <a:avLst/>
          </a:prstGeom>
        </p:spPr>
      </p:pic>
      <p:sp>
        <p:nvSpPr>
          <p:cNvPr id="11" name="Marcador de contenido 2">
            <a:extLst>
              <a:ext uri="{FF2B5EF4-FFF2-40B4-BE49-F238E27FC236}">
                <a16:creationId xmlns:a16="http://schemas.microsoft.com/office/drawing/2014/main" id="{81C824F1-DE14-29B3-15D8-1B4685CA35E4}"/>
              </a:ext>
            </a:extLst>
          </p:cNvPr>
          <p:cNvSpPr>
            <a:spLocks noGrp="1"/>
          </p:cNvSpPr>
          <p:nvPr>
            <p:ph idx="1" hasCustomPrompt="1"/>
          </p:nvPr>
        </p:nvSpPr>
        <p:spPr>
          <a:xfrm>
            <a:off x="381002" y="1663547"/>
            <a:ext cx="11425253" cy="3888954"/>
          </a:xfrm>
          <a:prstGeom prst="rect">
            <a:avLst/>
          </a:prstGeom>
        </p:spPr>
        <p:txBody>
          <a:bodyPr>
            <a:normAutofit/>
          </a:bodyPr>
          <a:lstStyle>
            <a:lvl1pPr marL="0" indent="0" algn="just">
              <a:buNone/>
              <a:defRPr sz="2000" b="0" i="0">
                <a:solidFill>
                  <a:srgbClr val="404040"/>
                </a:solidFill>
                <a:latin typeface="+mn-lt"/>
              </a:defRPr>
            </a:lvl1pPr>
          </a:lstStyle>
          <a:p>
            <a:r>
              <a:rPr lang="es-ES" dirty="0"/>
              <a:t>Lorem ipsum</a:t>
            </a:r>
          </a:p>
        </p:txBody>
      </p:sp>
    </p:spTree>
    <p:extLst>
      <p:ext uri="{BB962C8B-B14F-4D97-AF65-F5344CB8AC3E}">
        <p14:creationId xmlns:p14="http://schemas.microsoft.com/office/powerpoint/2010/main" val="2304455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os princip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302896"/>
            <a:ext cx="8728947" cy="875910"/>
          </a:xfrm>
          <a:prstGeom prst="rect">
            <a:avLst/>
          </a:prstGeom>
          <a:noFill/>
        </p:spPr>
        <p:txBody>
          <a:bodyPr/>
          <a:lstStyle>
            <a:lvl1pPr algn="r">
              <a:defRPr sz="2600" b="0" i="0">
                <a:solidFill>
                  <a:srgbClr val="621132"/>
                </a:solidFill>
                <a:latin typeface="+mj-lt"/>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663547"/>
            <a:ext cx="11425253" cy="3888954"/>
          </a:xfrm>
          <a:prstGeom prst="rect">
            <a:avLst/>
          </a:prstGeom>
        </p:spPr>
        <p:txBody>
          <a:bodyPr>
            <a:normAutofit/>
          </a:bodyPr>
          <a:lstStyle>
            <a:lvl1pPr marL="0" indent="0" algn="just">
              <a:buNone/>
              <a:defRPr sz="2000" b="0" i="0">
                <a:solidFill>
                  <a:srgbClr val="404040"/>
                </a:solidFill>
                <a:latin typeface="+mn-lt"/>
              </a:defRPr>
            </a:lvl1pPr>
          </a:lstStyle>
          <a:p>
            <a:r>
              <a:rPr lang="es-ES" dirty="0"/>
              <a:t>Lorem ipsum</a:t>
            </a:r>
          </a:p>
        </p:txBody>
      </p:sp>
      <p:pic>
        <p:nvPicPr>
          <p:cNvPr id="2" name="Imagen 1">
            <a:extLst>
              <a:ext uri="{FF2B5EF4-FFF2-40B4-BE49-F238E27FC236}">
                <a16:creationId xmlns:a16="http://schemas.microsoft.com/office/drawing/2014/main" id="{9C5F78FE-F4F4-F428-476C-E19CD0ECBBE7}"/>
              </a:ext>
            </a:extLst>
          </p:cNvPr>
          <p:cNvPicPr>
            <a:picLocks noChangeAspect="1"/>
          </p:cNvPicPr>
          <p:nvPr userDrawn="1"/>
        </p:nvPicPr>
        <p:blipFill>
          <a:blip r:embed="rId3"/>
          <a:srcRect/>
          <a:stretch/>
        </p:blipFill>
        <p:spPr>
          <a:xfrm>
            <a:off x="9406138" y="302895"/>
            <a:ext cx="2400117" cy="497116"/>
          </a:xfrm>
          <a:prstGeom prst="rect">
            <a:avLst/>
          </a:prstGeom>
        </p:spPr>
      </p:pic>
    </p:spTree>
    <p:extLst>
      <p:ext uri="{BB962C8B-B14F-4D97-AF65-F5344CB8AC3E}">
        <p14:creationId xmlns:p14="http://schemas.microsoft.com/office/powerpoint/2010/main" val="1872809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8804793" y="2573633"/>
            <a:ext cx="4641600" cy="65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184758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54A4BE-99D5-F474-0EAA-B196F1754D3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EF4BA5E-5C92-05B0-5221-98E3668F24C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3366FF26-DBED-ED5C-6EB3-11928F8B529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26C68601-859C-806C-B474-889D36C87577}"/>
              </a:ext>
            </a:extLst>
          </p:cNvPr>
          <p:cNvSpPr>
            <a:spLocks noGrp="1"/>
          </p:cNvSpPr>
          <p:nvPr>
            <p:ph type="dt" sz="half" idx="10"/>
          </p:nvPr>
        </p:nvSpPr>
        <p:spPr/>
        <p:txBody>
          <a:bodyPr/>
          <a:lstStyle/>
          <a:p>
            <a:fld id="{87362979-7555-4577-B1D5-C4F4ECF0AEA5}" type="datetimeFigureOut">
              <a:rPr lang="es-MX" smtClean="0"/>
              <a:t>09/09/2024</a:t>
            </a:fld>
            <a:endParaRPr lang="es-MX"/>
          </a:p>
        </p:txBody>
      </p:sp>
      <p:sp>
        <p:nvSpPr>
          <p:cNvPr id="6" name="Marcador de pie de página 5">
            <a:extLst>
              <a:ext uri="{FF2B5EF4-FFF2-40B4-BE49-F238E27FC236}">
                <a16:creationId xmlns:a16="http://schemas.microsoft.com/office/drawing/2014/main" id="{A2DA9A75-E93E-59DA-6B45-1E59ABB5E82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2B7CD07-0B07-753C-538C-1819F99476F0}"/>
              </a:ext>
            </a:extLst>
          </p:cNvPr>
          <p:cNvSpPr>
            <a:spLocks noGrp="1"/>
          </p:cNvSpPr>
          <p:nvPr>
            <p:ph type="sldNum" sz="quarter" idx="12"/>
          </p:nvPr>
        </p:nvSpPr>
        <p:spPr/>
        <p:txBody>
          <a:bodyPr/>
          <a:lstStyle/>
          <a:p>
            <a:fld id="{422537DF-B173-4A56-99D3-EFB6CE52ED6E}" type="slidenum">
              <a:rPr lang="es-MX" smtClean="0"/>
              <a:t>‹Nº›</a:t>
            </a:fld>
            <a:endParaRPr lang="es-MX"/>
          </a:p>
        </p:txBody>
      </p:sp>
    </p:spTree>
    <p:extLst>
      <p:ext uri="{BB962C8B-B14F-4D97-AF65-F5344CB8AC3E}">
        <p14:creationId xmlns:p14="http://schemas.microsoft.com/office/powerpoint/2010/main" val="178173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AA20C2-5330-8B83-5D27-42FCD338CE1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A7807DE3-B943-09FC-27D3-A68AD2FD0B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7E77F91-B6BD-6429-A3E5-2105A45611B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1F4774DE-A8B7-1EE1-3D6C-170108D0D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9239ADE-487E-AAEA-2A0E-3D026D8A747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6A88F2A5-B60D-46A3-15EF-667A7C0A4762}"/>
              </a:ext>
            </a:extLst>
          </p:cNvPr>
          <p:cNvSpPr>
            <a:spLocks noGrp="1"/>
          </p:cNvSpPr>
          <p:nvPr>
            <p:ph type="dt" sz="half" idx="10"/>
          </p:nvPr>
        </p:nvSpPr>
        <p:spPr/>
        <p:txBody>
          <a:bodyPr/>
          <a:lstStyle/>
          <a:p>
            <a:fld id="{87362979-7555-4577-B1D5-C4F4ECF0AEA5}" type="datetimeFigureOut">
              <a:rPr lang="es-MX" smtClean="0"/>
              <a:t>09/09/2024</a:t>
            </a:fld>
            <a:endParaRPr lang="es-MX"/>
          </a:p>
        </p:txBody>
      </p:sp>
      <p:sp>
        <p:nvSpPr>
          <p:cNvPr id="8" name="Marcador de pie de página 7">
            <a:extLst>
              <a:ext uri="{FF2B5EF4-FFF2-40B4-BE49-F238E27FC236}">
                <a16:creationId xmlns:a16="http://schemas.microsoft.com/office/drawing/2014/main" id="{6C68FD3C-066B-3F3C-382F-D3CE2C43ADE1}"/>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2864192F-04E7-D18F-7239-48DAB1B8114D}"/>
              </a:ext>
            </a:extLst>
          </p:cNvPr>
          <p:cNvSpPr>
            <a:spLocks noGrp="1"/>
          </p:cNvSpPr>
          <p:nvPr>
            <p:ph type="sldNum" sz="quarter" idx="12"/>
          </p:nvPr>
        </p:nvSpPr>
        <p:spPr/>
        <p:txBody>
          <a:bodyPr/>
          <a:lstStyle/>
          <a:p>
            <a:fld id="{422537DF-B173-4A56-99D3-EFB6CE52ED6E}" type="slidenum">
              <a:rPr lang="es-MX" smtClean="0"/>
              <a:t>‹Nº›</a:t>
            </a:fld>
            <a:endParaRPr lang="es-MX"/>
          </a:p>
        </p:txBody>
      </p:sp>
    </p:spTree>
    <p:extLst>
      <p:ext uri="{BB962C8B-B14F-4D97-AF65-F5344CB8AC3E}">
        <p14:creationId xmlns:p14="http://schemas.microsoft.com/office/powerpoint/2010/main" val="1779596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2E67B4-BF65-C9F7-2E8C-E5AFD27CD44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F4072C49-F28C-DC80-AAAF-84D0F535C1B0}"/>
              </a:ext>
            </a:extLst>
          </p:cNvPr>
          <p:cNvSpPr>
            <a:spLocks noGrp="1"/>
          </p:cNvSpPr>
          <p:nvPr>
            <p:ph type="dt" sz="half" idx="10"/>
          </p:nvPr>
        </p:nvSpPr>
        <p:spPr/>
        <p:txBody>
          <a:bodyPr/>
          <a:lstStyle/>
          <a:p>
            <a:fld id="{87362979-7555-4577-B1D5-C4F4ECF0AEA5}" type="datetimeFigureOut">
              <a:rPr lang="es-MX" smtClean="0"/>
              <a:t>09/09/2024</a:t>
            </a:fld>
            <a:endParaRPr lang="es-MX"/>
          </a:p>
        </p:txBody>
      </p:sp>
      <p:sp>
        <p:nvSpPr>
          <p:cNvPr id="4" name="Marcador de pie de página 3">
            <a:extLst>
              <a:ext uri="{FF2B5EF4-FFF2-40B4-BE49-F238E27FC236}">
                <a16:creationId xmlns:a16="http://schemas.microsoft.com/office/drawing/2014/main" id="{82FBE5E1-4EDA-D1A2-8026-0A9C41C1D29A}"/>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09570AF1-FA0D-B446-27E0-5B55404C4976}"/>
              </a:ext>
            </a:extLst>
          </p:cNvPr>
          <p:cNvSpPr>
            <a:spLocks noGrp="1"/>
          </p:cNvSpPr>
          <p:nvPr>
            <p:ph type="sldNum" sz="quarter" idx="12"/>
          </p:nvPr>
        </p:nvSpPr>
        <p:spPr/>
        <p:txBody>
          <a:bodyPr/>
          <a:lstStyle/>
          <a:p>
            <a:fld id="{422537DF-B173-4A56-99D3-EFB6CE52ED6E}" type="slidenum">
              <a:rPr lang="es-MX" smtClean="0"/>
              <a:t>‹Nº›</a:t>
            </a:fld>
            <a:endParaRPr lang="es-MX"/>
          </a:p>
        </p:txBody>
      </p:sp>
    </p:spTree>
    <p:extLst>
      <p:ext uri="{BB962C8B-B14F-4D97-AF65-F5344CB8AC3E}">
        <p14:creationId xmlns:p14="http://schemas.microsoft.com/office/powerpoint/2010/main" val="239948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ABBD913-9595-6DB6-07A4-3B6B3C5CB52A}"/>
              </a:ext>
            </a:extLst>
          </p:cNvPr>
          <p:cNvSpPr>
            <a:spLocks noGrp="1"/>
          </p:cNvSpPr>
          <p:nvPr>
            <p:ph type="dt" sz="half" idx="10"/>
          </p:nvPr>
        </p:nvSpPr>
        <p:spPr/>
        <p:txBody>
          <a:bodyPr/>
          <a:lstStyle/>
          <a:p>
            <a:fld id="{87362979-7555-4577-B1D5-C4F4ECF0AEA5}" type="datetimeFigureOut">
              <a:rPr lang="es-MX" smtClean="0"/>
              <a:t>09/09/2024</a:t>
            </a:fld>
            <a:endParaRPr lang="es-MX"/>
          </a:p>
        </p:txBody>
      </p:sp>
      <p:sp>
        <p:nvSpPr>
          <p:cNvPr id="3" name="Marcador de pie de página 2">
            <a:extLst>
              <a:ext uri="{FF2B5EF4-FFF2-40B4-BE49-F238E27FC236}">
                <a16:creationId xmlns:a16="http://schemas.microsoft.com/office/drawing/2014/main" id="{B2F6D48B-587B-2999-B461-DFC6DF338CEB}"/>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BA8ABBBD-1B40-8B04-6019-51A9332FED2E}"/>
              </a:ext>
            </a:extLst>
          </p:cNvPr>
          <p:cNvSpPr>
            <a:spLocks noGrp="1"/>
          </p:cNvSpPr>
          <p:nvPr>
            <p:ph type="sldNum" sz="quarter" idx="12"/>
          </p:nvPr>
        </p:nvSpPr>
        <p:spPr/>
        <p:txBody>
          <a:bodyPr/>
          <a:lstStyle/>
          <a:p>
            <a:fld id="{422537DF-B173-4A56-99D3-EFB6CE52ED6E}" type="slidenum">
              <a:rPr lang="es-MX" smtClean="0"/>
              <a:t>‹Nº›</a:t>
            </a:fld>
            <a:endParaRPr lang="es-MX"/>
          </a:p>
        </p:txBody>
      </p:sp>
    </p:spTree>
    <p:extLst>
      <p:ext uri="{BB962C8B-B14F-4D97-AF65-F5344CB8AC3E}">
        <p14:creationId xmlns:p14="http://schemas.microsoft.com/office/powerpoint/2010/main" val="212274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9AA8A1-5408-CDFA-5AA9-4A419CEBC5E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582644D-8705-9B8E-9E7B-43198ABFCE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024D3CB4-3EFC-0289-D636-04B5653C4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7599F7-F744-A74E-71C4-03D6D51E5CA3}"/>
              </a:ext>
            </a:extLst>
          </p:cNvPr>
          <p:cNvSpPr>
            <a:spLocks noGrp="1"/>
          </p:cNvSpPr>
          <p:nvPr>
            <p:ph type="dt" sz="half" idx="10"/>
          </p:nvPr>
        </p:nvSpPr>
        <p:spPr/>
        <p:txBody>
          <a:bodyPr/>
          <a:lstStyle/>
          <a:p>
            <a:fld id="{87362979-7555-4577-B1D5-C4F4ECF0AEA5}" type="datetimeFigureOut">
              <a:rPr lang="es-MX" smtClean="0"/>
              <a:t>09/09/2024</a:t>
            </a:fld>
            <a:endParaRPr lang="es-MX"/>
          </a:p>
        </p:txBody>
      </p:sp>
      <p:sp>
        <p:nvSpPr>
          <p:cNvPr id="6" name="Marcador de pie de página 5">
            <a:extLst>
              <a:ext uri="{FF2B5EF4-FFF2-40B4-BE49-F238E27FC236}">
                <a16:creationId xmlns:a16="http://schemas.microsoft.com/office/drawing/2014/main" id="{ADC03CE5-7823-FF1C-0948-A8BC39640E6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54A406C-CF9C-523E-D889-99BC0C4C9899}"/>
              </a:ext>
            </a:extLst>
          </p:cNvPr>
          <p:cNvSpPr>
            <a:spLocks noGrp="1"/>
          </p:cNvSpPr>
          <p:nvPr>
            <p:ph type="sldNum" sz="quarter" idx="12"/>
          </p:nvPr>
        </p:nvSpPr>
        <p:spPr/>
        <p:txBody>
          <a:bodyPr/>
          <a:lstStyle/>
          <a:p>
            <a:fld id="{422537DF-B173-4A56-99D3-EFB6CE52ED6E}" type="slidenum">
              <a:rPr lang="es-MX" smtClean="0"/>
              <a:t>‹Nº›</a:t>
            </a:fld>
            <a:endParaRPr lang="es-MX"/>
          </a:p>
        </p:txBody>
      </p:sp>
    </p:spTree>
    <p:extLst>
      <p:ext uri="{BB962C8B-B14F-4D97-AF65-F5344CB8AC3E}">
        <p14:creationId xmlns:p14="http://schemas.microsoft.com/office/powerpoint/2010/main" val="714958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12743D-C73A-39FC-35A0-B5825BD0CD1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3EDB01D3-5A66-FF84-2881-EA3AA724AB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D48589E0-8C7F-D440-EDED-386313FE4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89EE29E-36CC-47F5-7990-F3C28DE884AB}"/>
              </a:ext>
            </a:extLst>
          </p:cNvPr>
          <p:cNvSpPr>
            <a:spLocks noGrp="1"/>
          </p:cNvSpPr>
          <p:nvPr>
            <p:ph type="dt" sz="half" idx="10"/>
          </p:nvPr>
        </p:nvSpPr>
        <p:spPr/>
        <p:txBody>
          <a:bodyPr/>
          <a:lstStyle/>
          <a:p>
            <a:fld id="{87362979-7555-4577-B1D5-C4F4ECF0AEA5}" type="datetimeFigureOut">
              <a:rPr lang="es-MX" smtClean="0"/>
              <a:t>09/09/2024</a:t>
            </a:fld>
            <a:endParaRPr lang="es-MX"/>
          </a:p>
        </p:txBody>
      </p:sp>
      <p:sp>
        <p:nvSpPr>
          <p:cNvPr id="6" name="Marcador de pie de página 5">
            <a:extLst>
              <a:ext uri="{FF2B5EF4-FFF2-40B4-BE49-F238E27FC236}">
                <a16:creationId xmlns:a16="http://schemas.microsoft.com/office/drawing/2014/main" id="{1D76F3DA-4598-D9A3-2A43-271B564CCDA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2B45D2E-E9A9-695D-8439-AF2FEB7AF7AC}"/>
              </a:ext>
            </a:extLst>
          </p:cNvPr>
          <p:cNvSpPr>
            <a:spLocks noGrp="1"/>
          </p:cNvSpPr>
          <p:nvPr>
            <p:ph type="sldNum" sz="quarter" idx="12"/>
          </p:nvPr>
        </p:nvSpPr>
        <p:spPr/>
        <p:txBody>
          <a:bodyPr/>
          <a:lstStyle/>
          <a:p>
            <a:fld id="{422537DF-B173-4A56-99D3-EFB6CE52ED6E}" type="slidenum">
              <a:rPr lang="es-MX" smtClean="0"/>
              <a:t>‹Nº›</a:t>
            </a:fld>
            <a:endParaRPr lang="es-MX"/>
          </a:p>
        </p:txBody>
      </p:sp>
    </p:spTree>
    <p:extLst>
      <p:ext uri="{BB962C8B-B14F-4D97-AF65-F5344CB8AC3E}">
        <p14:creationId xmlns:p14="http://schemas.microsoft.com/office/powerpoint/2010/main" val="161111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2EE531B-829B-AD10-FBA6-9CC9AEDAF3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D0068AA8-EEBF-57EC-7940-5A088CF0C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6ECF1D7-B98B-333B-AB91-D261C430F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2979-7555-4577-B1D5-C4F4ECF0AEA5}" type="datetimeFigureOut">
              <a:rPr lang="es-MX" smtClean="0"/>
              <a:t>09/09/2024</a:t>
            </a:fld>
            <a:endParaRPr lang="es-MX"/>
          </a:p>
        </p:txBody>
      </p:sp>
      <p:sp>
        <p:nvSpPr>
          <p:cNvPr id="5" name="Marcador de pie de página 4">
            <a:extLst>
              <a:ext uri="{FF2B5EF4-FFF2-40B4-BE49-F238E27FC236}">
                <a16:creationId xmlns:a16="http://schemas.microsoft.com/office/drawing/2014/main" id="{B53F7862-7A34-63A6-9369-5D4E424CEF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5B6BF08D-4739-B570-E27F-9C6A0B261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537DF-B173-4A56-99D3-EFB6CE52ED6E}" type="slidenum">
              <a:rPr lang="es-MX" smtClean="0"/>
              <a:t>‹Nº›</a:t>
            </a:fld>
            <a:endParaRPr lang="es-MX"/>
          </a:p>
        </p:txBody>
      </p:sp>
    </p:spTree>
    <p:extLst>
      <p:ext uri="{BB962C8B-B14F-4D97-AF65-F5344CB8AC3E}">
        <p14:creationId xmlns:p14="http://schemas.microsoft.com/office/powerpoint/2010/main" val="3431690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gConfetti">
          <a:fgClr>
            <a:schemeClr val="bg1">
              <a:lumMod val="95000"/>
            </a:schemeClr>
          </a:fgClr>
          <a:bgClr>
            <a:schemeClr val="bg1"/>
          </a:bgClr>
        </a:patt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23807"/>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800"/>
              <a:buFont typeface="Cormorant Unicase"/>
              <a:buNone/>
              <a:defRPr sz="2800" b="1">
                <a:solidFill>
                  <a:schemeClr val="dk1"/>
                </a:solidFill>
                <a:latin typeface="Cormorant Unicase"/>
                <a:ea typeface="Cormorant Unicase"/>
                <a:cs typeface="Cormorant Unicase"/>
                <a:sym typeface="Cormorant Unicase"/>
              </a:defRPr>
            </a:lvl1pPr>
            <a:lvl2pPr lvl="1"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1pPr>
            <a:lvl2pPr marL="914400" lvl="1"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2pPr>
            <a:lvl3pPr marL="1371600" lvl="2"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3pPr>
            <a:lvl4pPr marL="1828800" lvl="3"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4pPr>
            <a:lvl5pPr marL="2286000" lvl="4"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5pPr>
            <a:lvl6pPr marL="2743200" lvl="5"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6pPr>
            <a:lvl7pPr marL="3200400" lvl="6"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7pPr>
            <a:lvl8pPr marL="3657600" lvl="7"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8pPr>
            <a:lvl9pPr marL="4114800" lvl="8"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9pPr>
          </a:lstStyle>
          <a:p>
            <a:endParaRPr/>
          </a:p>
        </p:txBody>
      </p:sp>
    </p:spTree>
    <p:extLst>
      <p:ext uri="{BB962C8B-B14F-4D97-AF65-F5344CB8AC3E}">
        <p14:creationId xmlns:p14="http://schemas.microsoft.com/office/powerpoint/2010/main" val="14209119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09/09/2024</a:t>
            </a:fld>
            <a:endParaRPr lang="es-MX" dirty="0"/>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dirty="0"/>
          </a:p>
        </p:txBody>
      </p:sp>
    </p:spTree>
    <p:extLst>
      <p:ext uri="{BB962C8B-B14F-4D97-AF65-F5344CB8AC3E}">
        <p14:creationId xmlns:p14="http://schemas.microsoft.com/office/powerpoint/2010/main" val="15955414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2" name="Google Shape;98;p2">
            <a:extLst>
              <a:ext uri="{FF2B5EF4-FFF2-40B4-BE49-F238E27FC236}">
                <a16:creationId xmlns:a16="http://schemas.microsoft.com/office/drawing/2014/main" id="{26F9D4F1-CD66-6D7E-92BF-9608A340D89D}"/>
              </a:ext>
            </a:extLst>
          </p:cNvPr>
          <p:cNvSpPr/>
          <p:nvPr/>
        </p:nvSpPr>
        <p:spPr>
          <a:xfrm>
            <a:off x="6552" y="363887"/>
            <a:ext cx="12192000" cy="441416"/>
          </a:xfrm>
          <a:prstGeom prst="rect">
            <a:avLst/>
          </a:prstGeom>
          <a:solidFill>
            <a:schemeClr val="tx2">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 name="Google Shape;98;p2"/>
          <p:cNvSpPr/>
          <p:nvPr/>
        </p:nvSpPr>
        <p:spPr>
          <a:xfrm>
            <a:off x="0" y="1"/>
            <a:ext cx="12192000" cy="681134"/>
          </a:xfrm>
          <a:prstGeom prst="rect">
            <a:avLst/>
          </a:prstGeom>
          <a:solidFill>
            <a:srgbClr val="9900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7" name="Google Shape;99;p2"/>
          <p:cNvSpPr/>
          <p:nvPr/>
        </p:nvSpPr>
        <p:spPr>
          <a:xfrm>
            <a:off x="10649756" y="11286"/>
            <a:ext cx="1214564" cy="980728"/>
          </a:xfrm>
          <a:prstGeom prst="rect">
            <a:avLst/>
          </a:prstGeom>
          <a:solidFill>
            <a:schemeClr val="bg1">
              <a:lumMod val="75000"/>
            </a:scheme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8" name="Picture 2" descr="E:\disco externo\2023\Logos\ANUIES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2416" y="-49437"/>
            <a:ext cx="922210" cy="110217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01;p2"/>
          <p:cNvSpPr txBox="1"/>
          <p:nvPr/>
        </p:nvSpPr>
        <p:spPr>
          <a:xfrm>
            <a:off x="415048" y="4519173"/>
            <a:ext cx="11449272" cy="20620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50" normalizeH="0" baseline="0" noProof="0" dirty="0">
                <a:ln w="13500">
                  <a:solidFill>
                    <a:srgbClr val="DDDDDD">
                      <a:shade val="2500"/>
                      <a:alpha val="6500"/>
                    </a:srgbClr>
                  </a:solidFill>
                  <a:prstDash val="solid"/>
                </a:ln>
                <a:solidFill>
                  <a:srgbClr val="990033">
                    <a:alpha val="95000"/>
                  </a:srgbClr>
                </a:solidFill>
                <a:effectLst>
                  <a:innerShdw blurRad="50900" dist="38500" dir="13500000">
                    <a:srgbClr val="000000">
                      <a:alpha val="60000"/>
                    </a:srgbClr>
                  </a:innerShdw>
                </a:effectLst>
                <a:uLnTx/>
                <a:uFillTx/>
                <a:latin typeface="Arial Narrow" panose="020B0606020202030204" pitchFamily="34" charset="0"/>
                <a:ea typeface="Calibri"/>
                <a:cs typeface="Calibri"/>
                <a:sym typeface="Calibri"/>
              </a:rPr>
              <a:t>12.1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50" normalizeH="0" baseline="0" noProof="0" dirty="0">
                <a:ln w="13500">
                  <a:solidFill>
                    <a:srgbClr val="DDDDDD">
                      <a:shade val="2500"/>
                      <a:alpha val="6500"/>
                    </a:srgbClr>
                  </a:solidFill>
                  <a:prstDash val="solid"/>
                </a:ln>
                <a:solidFill>
                  <a:srgbClr val="990033">
                    <a:alpha val="95000"/>
                  </a:srgbClr>
                </a:solidFill>
                <a:effectLst>
                  <a:innerShdw blurRad="50900" dist="38500" dir="13500000">
                    <a:srgbClr val="000000">
                      <a:alpha val="60000"/>
                    </a:srgbClr>
                  </a:innerShdw>
                </a:effectLst>
                <a:uLnTx/>
                <a:uFillTx/>
                <a:latin typeface="Arial Narrow" panose="020B0606020202030204" pitchFamily="34" charset="0"/>
                <a:ea typeface="Calibri"/>
                <a:cs typeface="Calibri"/>
                <a:sym typeface="Calibri"/>
              </a:rPr>
              <a:t>Dra. Carmen Rodríguez Armenta.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50" normalizeH="0" baseline="0" noProof="0" dirty="0">
                <a:ln w="13500">
                  <a:solidFill>
                    <a:srgbClr val="DDDDDD">
                      <a:shade val="2500"/>
                      <a:alpha val="6500"/>
                    </a:srgbClr>
                  </a:solidFill>
                  <a:prstDash val="solid"/>
                </a:ln>
                <a:solidFill>
                  <a:srgbClr val="990033">
                    <a:alpha val="95000"/>
                  </a:srgbClr>
                </a:solidFill>
                <a:effectLst>
                  <a:innerShdw blurRad="50900" dist="38500" dir="13500000">
                    <a:srgbClr val="000000">
                      <a:alpha val="60000"/>
                    </a:srgbClr>
                  </a:innerShdw>
                </a:effectLst>
                <a:uLnTx/>
                <a:uFillTx/>
                <a:latin typeface="Arial Narrow" panose="020B0606020202030204" pitchFamily="34" charset="0"/>
                <a:ea typeface="Calibri"/>
                <a:cs typeface="Calibri"/>
                <a:sym typeface="Calibri"/>
              </a:rPr>
              <a:t>Directora General de Educación Superior Universitaria e Intercultural de la SEP.</a:t>
            </a:r>
            <a:endParaRPr kumimoji="0" lang="es-MX" sz="2800" b="1" i="0" u="none" strike="noStrike" kern="1200" cap="none" spc="50" normalizeH="0" baseline="0" noProof="0" dirty="0">
              <a:ln w="13500">
                <a:solidFill>
                  <a:srgbClr val="DDDDDD">
                    <a:shade val="2500"/>
                    <a:alpha val="6500"/>
                  </a:srgbClr>
                </a:solidFill>
                <a:prstDash val="solid"/>
              </a:ln>
              <a:solidFill>
                <a:srgbClr val="990033">
                  <a:alpha val="95000"/>
                </a:srgbClr>
              </a:solidFill>
              <a:effectLst>
                <a:innerShdw blurRad="50900" dist="38500" dir="13500000">
                  <a:srgbClr val="000000">
                    <a:alpha val="60000"/>
                  </a:srgbClr>
                </a:innerShdw>
              </a:effectLst>
              <a:uLnTx/>
              <a:uFillTx/>
              <a:latin typeface="Arial Narrow" panose="020B0606020202030204" pitchFamily="34" charset="0"/>
              <a:ea typeface="Calibri"/>
              <a:cs typeface="Calibri"/>
              <a:sym typeface="Calibri"/>
            </a:endParaRPr>
          </a:p>
        </p:txBody>
      </p:sp>
      <p:sp>
        <p:nvSpPr>
          <p:cNvPr id="10" name="Título 1">
            <a:extLst>
              <a:ext uri="{FF2B5EF4-FFF2-40B4-BE49-F238E27FC236}">
                <a16:creationId xmlns:a16="http://schemas.microsoft.com/office/drawing/2014/main" id="{6947695D-5414-47FA-8464-87CAD0295247}"/>
              </a:ext>
            </a:extLst>
          </p:cNvPr>
          <p:cNvSpPr txBox="1">
            <a:spLocks/>
          </p:cNvSpPr>
          <p:nvPr/>
        </p:nvSpPr>
        <p:spPr>
          <a:xfrm>
            <a:off x="67727" y="136968"/>
            <a:ext cx="2851658" cy="44141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100" b="1"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Pr>
              <a:t>CONSEJO NACIONAL</a:t>
            </a:r>
            <a:br>
              <a:rPr kumimoji="0" lang="es-MX" sz="1100" b="1"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Pr>
            </a:br>
            <a:r>
              <a:rPr kumimoji="0" lang="es-MX" sz="1100" b="0" i="0" u="none" strike="noStrike" kern="0" cap="none" spc="0" normalizeH="0" baseline="0" noProof="0" dirty="0">
                <a:ln>
                  <a:noFill/>
                </a:ln>
                <a:solidFill>
                  <a:prstClr val="white"/>
                </a:solidFill>
                <a:effectLst/>
                <a:uLnTx/>
                <a:uFillTx/>
                <a:latin typeface="Arial Narrow" panose="020B0606020202030204" pitchFamily="34" charset="0"/>
                <a:cs typeface="Arial"/>
                <a:sym typeface="Arial"/>
              </a:rPr>
              <a:t>SESIÓN ORDINARIA  3.2024</a:t>
            </a:r>
          </a:p>
        </p:txBody>
      </p:sp>
    </p:spTree>
    <p:extLst>
      <p:ext uri="{BB962C8B-B14F-4D97-AF65-F5344CB8AC3E}">
        <p14:creationId xmlns:p14="http://schemas.microsoft.com/office/powerpoint/2010/main" val="709257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9" name="Imagen 8">
            <a:extLst>
              <a:ext uri="{FF2B5EF4-FFF2-40B4-BE49-F238E27FC236}">
                <a16:creationId xmlns:a16="http://schemas.microsoft.com/office/drawing/2014/main" id="{82134FE0-6432-4D94-0BE6-64373AA114F5}"/>
              </a:ext>
            </a:extLst>
          </p:cNvPr>
          <p:cNvPicPr>
            <a:picLocks noChangeAspect="1"/>
          </p:cNvPicPr>
          <p:nvPr/>
        </p:nvPicPr>
        <p:blipFill>
          <a:blip r:embed="rId4"/>
          <a:stretch>
            <a:fillRect/>
          </a:stretch>
        </p:blipFill>
        <p:spPr>
          <a:xfrm>
            <a:off x="9187014" y="5957226"/>
            <a:ext cx="2641766" cy="399468"/>
          </a:xfrm>
          <a:prstGeom prst="rect">
            <a:avLst/>
          </a:prstGeom>
        </p:spPr>
      </p:pic>
      <p:sp>
        <p:nvSpPr>
          <p:cNvPr id="10" name="Marcador de contenido 2">
            <a:extLst>
              <a:ext uri="{FF2B5EF4-FFF2-40B4-BE49-F238E27FC236}">
                <a16:creationId xmlns:a16="http://schemas.microsoft.com/office/drawing/2014/main" id="{1030C26F-05D6-3E42-AC4F-B7CE78B0F1EB}"/>
              </a:ext>
            </a:extLst>
          </p:cNvPr>
          <p:cNvSpPr>
            <a:spLocks noGrp="1"/>
          </p:cNvSpPr>
          <p:nvPr>
            <p:ph idx="1"/>
          </p:nvPr>
        </p:nvSpPr>
        <p:spPr>
          <a:xfrm>
            <a:off x="363220" y="4890848"/>
            <a:ext cx="11465560" cy="1720572"/>
          </a:xfrm>
        </p:spPr>
        <p:txBody>
          <a:bodyPr>
            <a:normAutofit/>
          </a:bodyPr>
          <a:lstStyle/>
          <a:p>
            <a:r>
              <a:rPr lang="es-MX" sz="1800" dirty="0"/>
              <a:t>Dirección General de Educación Superior Universitaria e Intercultural</a:t>
            </a:r>
          </a:p>
          <a:p>
            <a:r>
              <a:rPr lang="es-MX" sz="1800" dirty="0"/>
              <a:t>Subsecretaría de Educación Superior</a:t>
            </a:r>
          </a:p>
          <a:p>
            <a:r>
              <a:rPr lang="es-MX" sz="1800" dirty="0">
                <a:latin typeface="Montserrat" panose="00000500000000000000" pitchFamily="2" charset="0"/>
              </a:rPr>
              <a:t>Septiembre 2024</a:t>
            </a:r>
          </a:p>
        </p:txBody>
      </p:sp>
      <p:sp>
        <p:nvSpPr>
          <p:cNvPr id="11" name="Título 1">
            <a:extLst>
              <a:ext uri="{FF2B5EF4-FFF2-40B4-BE49-F238E27FC236}">
                <a16:creationId xmlns:a16="http://schemas.microsoft.com/office/drawing/2014/main" id="{3293839E-42C7-C646-B6FF-4197C8741DFB}"/>
              </a:ext>
            </a:extLst>
          </p:cNvPr>
          <p:cNvSpPr txBox="1">
            <a:spLocks/>
          </p:cNvSpPr>
          <p:nvPr/>
        </p:nvSpPr>
        <p:spPr>
          <a:xfrm>
            <a:off x="363220" y="1888532"/>
            <a:ext cx="11465560" cy="1325563"/>
          </a:xfrm>
          <a:prstGeom prst="rect">
            <a:avLst/>
          </a:prstGeom>
          <a:noFill/>
        </p:spPr>
        <p:txBody>
          <a:bodyPr anchor="b"/>
          <a:lstStyle>
            <a:lvl1pPr algn="ctr" defTabSz="914377" rtl="0" eaLnBrk="1" latinLnBrk="0" hangingPunct="1">
              <a:lnSpc>
                <a:spcPct val="90000"/>
              </a:lnSpc>
              <a:spcBef>
                <a:spcPct val="0"/>
              </a:spcBef>
              <a:buNone/>
              <a:defRPr sz="4400" b="0" i="0" kern="1200">
                <a:solidFill>
                  <a:srgbClr val="DEC9A2"/>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s-MX" sz="4800" b="1" i="0" u="none" strike="noStrike" kern="1200" cap="none" spc="0" normalizeH="0" baseline="0" noProof="0" dirty="0">
                <a:ln>
                  <a:noFill/>
                </a:ln>
                <a:solidFill>
                  <a:srgbClr val="DEC9A2"/>
                </a:solidFill>
                <a:effectLst/>
                <a:uLnTx/>
                <a:uFillTx/>
                <a:latin typeface="Arial Black" panose="020B0A04020102020204" pitchFamily="34" charset="0"/>
                <a:ea typeface="+mj-ea"/>
                <a:cs typeface="+mj-cs"/>
              </a:rPr>
              <a:t>Ajustes a las convocatorias PRODEP 2024</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DEC9A2"/>
                </a:solidFill>
                <a:effectLst/>
                <a:uLnTx/>
                <a:uFillTx/>
                <a:latin typeface="Arial Black" panose="020B0A04020102020204" pitchFamily="34" charset="0"/>
                <a:ea typeface="+mj-ea"/>
                <a:cs typeface="+mj-cs"/>
              </a:rPr>
              <a:t>Reconocimiento a PTC con Perfil Deseable</a:t>
            </a:r>
          </a:p>
        </p:txBody>
      </p:sp>
    </p:spTree>
    <p:extLst>
      <p:ext uri="{BB962C8B-B14F-4D97-AF65-F5344CB8AC3E}">
        <p14:creationId xmlns:p14="http://schemas.microsoft.com/office/powerpoint/2010/main" val="362104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9E7AFB-E4F3-3EE8-4E48-083F948591EB}"/>
              </a:ext>
            </a:extLst>
          </p:cNvPr>
          <p:cNvSpPr>
            <a:spLocks noGrp="1"/>
          </p:cNvSpPr>
          <p:nvPr>
            <p:ph type="title"/>
          </p:nvPr>
        </p:nvSpPr>
        <p:spPr>
          <a:xfrm>
            <a:off x="386080" y="358073"/>
            <a:ext cx="11424920" cy="436690"/>
          </a:xfrm>
        </p:spPr>
        <p:txBody>
          <a:bodyPr/>
          <a:lstStyle/>
          <a:p>
            <a:r>
              <a:rPr lang="es-MX" sz="2800" dirty="0"/>
              <a:t>Necesidades actuales</a:t>
            </a:r>
          </a:p>
        </p:txBody>
      </p:sp>
      <p:sp>
        <p:nvSpPr>
          <p:cNvPr id="6" name="CuadroTexto 5">
            <a:extLst>
              <a:ext uri="{FF2B5EF4-FFF2-40B4-BE49-F238E27FC236}">
                <a16:creationId xmlns:a16="http://schemas.microsoft.com/office/drawing/2014/main" id="{0C48C3F7-7E92-C1B8-692F-2E08E5E65C78}"/>
              </a:ext>
            </a:extLst>
          </p:cNvPr>
          <p:cNvSpPr txBox="1"/>
          <p:nvPr/>
        </p:nvSpPr>
        <p:spPr>
          <a:xfrm>
            <a:off x="1371598" y="1636754"/>
            <a:ext cx="9001499" cy="4093428"/>
          </a:xfrm>
          <a:prstGeom prst="rect">
            <a:avLst/>
          </a:prstGeom>
          <a:noFill/>
        </p:spPr>
        <p:txBody>
          <a:bodyPr wrap="square" rtlCol="0">
            <a:spAutoFit/>
          </a:bodyPr>
          <a:lstStyle/>
          <a:p>
            <a:pPr marL="171450" marR="0" lvl="0"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Blindar el actual sistema que data de 1998 para evitar fugas de datos sensibles.</a:t>
            </a:r>
          </a:p>
          <a:p>
            <a:pPr marL="171450" marR="0" lvl="0"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Parches en los sistemas en los últimos veinticinco años.</a:t>
            </a:r>
          </a:p>
          <a:p>
            <a:pPr marL="171450" marR="0" lvl="0"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2000" b="0" i="0" u="none" strike="noStrike" kern="1200" cap="none" spc="0" normalizeH="0" baseline="0" noProof="0" dirty="0">
                <a:ln>
                  <a:noFill/>
                </a:ln>
                <a:solidFill>
                  <a:prstClr val="black"/>
                </a:solidFill>
                <a:effectLst/>
                <a:uLnTx/>
                <a:uFillTx/>
                <a:latin typeface="Montserrat" pitchFamily="2" charset="0"/>
                <a:ea typeface="Aptos" panose="020B0004020202020204" pitchFamily="34" charset="0"/>
                <a:cs typeface="Times New Roman" panose="02020603050405020304" pitchFamily="18" charset="0"/>
              </a:rPr>
              <a:t>El sistema no permite copiar y pegar</a:t>
            </a:r>
          </a:p>
          <a:p>
            <a:pPr marL="171450" marR="0" lvl="0"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2000" b="0" i="0" u="none" strike="noStrike" kern="1200" cap="none" spc="0" normalizeH="0" baseline="0" noProof="0" dirty="0">
                <a:ln>
                  <a:noFill/>
                </a:ln>
                <a:solidFill>
                  <a:prstClr val="black"/>
                </a:solidFill>
                <a:effectLst/>
                <a:uLnTx/>
                <a:uFillTx/>
                <a:latin typeface="Montserrat" pitchFamily="2" charset="0"/>
                <a:ea typeface="+mn-ea"/>
                <a:cs typeface="Times New Roman" panose="02020603050405020304" pitchFamily="18" charset="0"/>
              </a:rPr>
              <a:t>Datos laborales editables, debiera ser lo registrado en el FPI.</a:t>
            </a:r>
          </a:p>
          <a:p>
            <a:pPr marL="171450" marR="0" lvl="0"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2000" b="0" i="0" u="none" strike="noStrike" kern="1200" cap="none" spc="0" normalizeH="0" baseline="0" noProof="0" dirty="0">
                <a:ln>
                  <a:noFill/>
                </a:ln>
                <a:solidFill>
                  <a:prstClr val="black"/>
                </a:solidFill>
                <a:effectLst/>
                <a:uLnTx/>
                <a:uFillTx/>
                <a:latin typeface="Montserrat" pitchFamily="2" charset="0"/>
                <a:ea typeface="+mn-ea"/>
                <a:cs typeface="Times New Roman" panose="02020603050405020304" pitchFamily="18" charset="0"/>
              </a:rPr>
              <a:t>Inconsistencia en algunas reglas de validación (como pedir fecha en productos que están en proceso)</a:t>
            </a:r>
          </a:p>
          <a:p>
            <a:pPr marL="171450" marR="0" lvl="0"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2000" b="0" i="0" u="none" strike="noStrike" kern="1200" cap="none" spc="0" normalizeH="0" baseline="0" noProof="0" dirty="0">
                <a:ln>
                  <a:noFill/>
                </a:ln>
                <a:solidFill>
                  <a:prstClr val="black"/>
                </a:solidFill>
                <a:effectLst/>
                <a:uLnTx/>
                <a:uFillTx/>
                <a:latin typeface="Montserrat" pitchFamily="2" charset="0"/>
                <a:ea typeface="+mn-ea"/>
                <a:cs typeface="Times New Roman" panose="02020603050405020304" pitchFamily="18" charset="0"/>
              </a:rPr>
              <a:t>Limitada capacidad de almacenaje.</a:t>
            </a:r>
          </a:p>
          <a:p>
            <a:pPr marL="171450" marR="0" lvl="0"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2000" b="0" i="0" u="none" strike="noStrike" kern="1200" cap="none" spc="0" normalizeH="0" baseline="0" noProof="0" dirty="0">
                <a:ln>
                  <a:noFill/>
                </a:ln>
                <a:solidFill>
                  <a:prstClr val="black"/>
                </a:solidFill>
                <a:effectLst/>
                <a:uLnTx/>
                <a:uFillTx/>
                <a:latin typeface="Montserrat" pitchFamily="2" charset="0"/>
                <a:ea typeface="+mn-ea"/>
                <a:cs typeface="Times New Roman" panose="02020603050405020304" pitchFamily="18" charset="0"/>
              </a:rPr>
              <a:t>Triple captura para los profesores con perfil PRODEP y SNII:</a:t>
            </a:r>
          </a:p>
          <a:p>
            <a:pPr marL="628639" marR="0" lvl="1"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2000" b="0" i="0" u="none" strike="noStrike" kern="1200" cap="none" spc="0" normalizeH="0" baseline="0" noProof="0" dirty="0">
                <a:ln>
                  <a:noFill/>
                </a:ln>
                <a:solidFill>
                  <a:prstClr val="black"/>
                </a:solidFill>
                <a:effectLst/>
                <a:uLnTx/>
                <a:uFillTx/>
                <a:latin typeface="Montserrat" pitchFamily="2" charset="0"/>
                <a:ea typeface="+mn-ea"/>
                <a:cs typeface="Times New Roman" panose="02020603050405020304" pitchFamily="18" charset="0"/>
              </a:rPr>
              <a:t>Sistema de la Universidad</a:t>
            </a:r>
          </a:p>
          <a:p>
            <a:pPr marL="628639" marR="0" lvl="1"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2000" b="0" i="0" u="none" strike="noStrike" kern="1200" cap="none" spc="0" normalizeH="0" baseline="0" noProof="0" dirty="0">
                <a:ln>
                  <a:noFill/>
                </a:ln>
                <a:solidFill>
                  <a:prstClr val="black"/>
                </a:solidFill>
                <a:effectLst/>
                <a:uLnTx/>
                <a:uFillTx/>
                <a:latin typeface="Montserrat" pitchFamily="2" charset="0"/>
                <a:ea typeface="+mn-ea"/>
                <a:cs typeface="Times New Roman" panose="02020603050405020304" pitchFamily="18" charset="0"/>
              </a:rPr>
              <a:t>Sistema PRODEP – SEP</a:t>
            </a:r>
          </a:p>
          <a:p>
            <a:pPr marL="628639" marR="0" lvl="1"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2000" b="0" i="0" u="none" strike="noStrike" kern="1200" cap="none" spc="0" normalizeH="0" baseline="0" noProof="0" dirty="0">
                <a:ln>
                  <a:noFill/>
                </a:ln>
                <a:solidFill>
                  <a:prstClr val="black"/>
                </a:solidFill>
                <a:effectLst/>
                <a:uLnTx/>
                <a:uFillTx/>
                <a:latin typeface="Montserrat" pitchFamily="2" charset="0"/>
                <a:ea typeface="+mn-ea"/>
                <a:cs typeface="Times New Roman" panose="02020603050405020304" pitchFamily="18" charset="0"/>
              </a:rPr>
              <a:t>Sistema RIZOMA – SNII</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Montserrat" pitchFamily="2" charset="0"/>
              <a:ea typeface="+mn-ea"/>
              <a:cs typeface="Times New Roman" panose="02020603050405020304" pitchFamily="18" charset="0"/>
            </a:endParaRPr>
          </a:p>
        </p:txBody>
      </p:sp>
    </p:spTree>
    <p:extLst>
      <p:ext uri="{BB962C8B-B14F-4D97-AF65-F5344CB8AC3E}">
        <p14:creationId xmlns:p14="http://schemas.microsoft.com/office/powerpoint/2010/main" val="3923239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D300B1D-9C6B-1E1C-4F3E-3105F7F2BBD9}"/>
              </a:ext>
            </a:extLst>
          </p:cNvPr>
          <p:cNvSpPr txBox="1"/>
          <p:nvPr/>
        </p:nvSpPr>
        <p:spPr>
          <a:xfrm>
            <a:off x="731521" y="1133356"/>
            <a:ext cx="10873046" cy="6093976"/>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Con fundamento en el Anexo 3a Modelos de convocatorias referido las Reglas de Operación 2024 del programa presupuestario S247 Programa para el Desarrollo Profesional Docente, para el Tipo Superior, la DGESUI estableció, publicó y notifico a las 77 Instituciones Públicas de Educación Superior (IPES) la convocatoria de Reconocimiento a Profesores de Tiempo Completo con Perfil Deseable el pasado 24 de enero del presente ejercicio fiscal.</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En la convocatoria referida se establecen dos puntos importantes en el apartado </a:t>
            </a:r>
            <a:r>
              <a:rPr kumimoji="0" lang="es-MX" sz="16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Times New Roman" panose="02020603050405020304" pitchFamily="18" charset="0"/>
              </a:rPr>
              <a:t>II. SOBRE EL PROCEDIMIENTO DE LAS SOLICITUDES Y SU EVALUACIÓN</a:t>
            </a:r>
            <a:endParaRPr kumimoji="0" lang="es-MX"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189" marR="0" lvl="1" indent="0" algn="just" defTabSz="914377"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457189" marR="0" lvl="1" indent="0" algn="just" defTabSz="914377"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Times New Roman" panose="02020603050405020304" pitchFamily="18" charset="0"/>
              </a:rPr>
              <a:t>II.9.</a:t>
            </a:r>
            <a:r>
              <a:rPr kumimoji="0" lang="es-MX" sz="1600" b="0"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Times New Roman" panose="02020603050405020304" pitchFamily="18" charset="0"/>
              </a:rPr>
              <a:t> El Programa informará a las instituciones sobre los dictámenes de las solicitudes en un período no mayor a cinco (5) días hábiles contados a partir de la finalización de la etapa de evaluación. Cuando el dictamen resulte aprobado, el Programa otorgará el reconocimiento al perfil deseable, el cual tendrá una duración de tres o seis años contados a partir de la fecha indicada por el Programa a través del oficio respectivo, emitido por cada área responsable. Cabe mencionar que </a:t>
            </a:r>
            <a:r>
              <a:rPr kumimoji="0" lang="es-MX" sz="16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Times New Roman" panose="02020603050405020304" pitchFamily="18" charset="0"/>
              </a:rPr>
              <a:t>para los PTC que renuevan el Reconocimiento al Perfil Deseable la vigencia anterior se considerará activa hasta que el PRODEP les notifique los resultados obtenidos en la convocatoria.</a:t>
            </a:r>
            <a:endParaRPr kumimoji="0" lang="es-MX"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189" marR="0" lvl="1" indent="0" algn="just" defTabSz="914377"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457189" marR="0" lvl="1" indent="0" algn="just" defTabSz="914377"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Times New Roman" panose="02020603050405020304" pitchFamily="18" charset="0"/>
              </a:rPr>
              <a:t>II.12.</a:t>
            </a:r>
            <a:r>
              <a:rPr kumimoji="0" lang="es-MX" sz="1600" b="0"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Times New Roman" panose="02020603050405020304" pitchFamily="18" charset="0"/>
              </a:rPr>
              <a:t> Los aspectos no contemplados en esta Convocatoria serán resueltos por el Programa de conformidad con lo estipulado en la normativa vigente.</a:t>
            </a:r>
            <a:endParaRPr kumimoji="0" lang="es-MX"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189" marR="0" lvl="1" indent="0" algn="just" defTabSz="914377"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457189" marR="0" lvl="1" indent="0" algn="just" defTabSz="914377"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srgbClr val="1F2127"/>
              </a:solidFill>
              <a:effectLst/>
              <a:uLnTx/>
              <a:uFillTx/>
              <a:latin typeface="Montserrat" panose="00000500000000000000" pitchFamily="2" charset="0"/>
              <a:ea typeface="+mn-ea"/>
              <a:cs typeface="+mn-cs"/>
            </a:endParaRPr>
          </a:p>
        </p:txBody>
      </p:sp>
      <p:sp>
        <p:nvSpPr>
          <p:cNvPr id="7" name="CuadroTexto 6">
            <a:extLst>
              <a:ext uri="{FF2B5EF4-FFF2-40B4-BE49-F238E27FC236}">
                <a16:creationId xmlns:a16="http://schemas.microsoft.com/office/drawing/2014/main" id="{723D6BA8-85DE-F72C-F88C-A8F9AF679819}"/>
              </a:ext>
            </a:extLst>
          </p:cNvPr>
          <p:cNvSpPr txBox="1"/>
          <p:nvPr/>
        </p:nvSpPr>
        <p:spPr>
          <a:xfrm>
            <a:off x="460181" y="457201"/>
            <a:ext cx="10229986"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srgbClr val="6E152E"/>
                </a:solidFill>
                <a:effectLst/>
                <a:uLnTx/>
                <a:uFillTx/>
                <a:latin typeface="Montserrat SemiBold" panose="00000700000000000000" pitchFamily="2" charset="0"/>
                <a:ea typeface="+mn-ea"/>
                <a:cs typeface="+mn-cs"/>
              </a:rPr>
              <a:t>Vigencia Reconocimiento a PTC con Perfil Deseable</a:t>
            </a:r>
          </a:p>
        </p:txBody>
      </p:sp>
    </p:spTree>
    <p:extLst>
      <p:ext uri="{BB962C8B-B14F-4D97-AF65-F5344CB8AC3E}">
        <p14:creationId xmlns:p14="http://schemas.microsoft.com/office/powerpoint/2010/main" val="766003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8D4D8F-7F01-B9D8-DA20-07C8BAEBC644}"/>
              </a:ext>
            </a:extLst>
          </p:cNvPr>
          <p:cNvSpPr>
            <a:spLocks noGrp="1"/>
          </p:cNvSpPr>
          <p:nvPr>
            <p:ph type="title"/>
          </p:nvPr>
        </p:nvSpPr>
        <p:spPr>
          <a:xfrm>
            <a:off x="381000" y="131608"/>
            <a:ext cx="11424920" cy="506747"/>
          </a:xfrm>
        </p:spPr>
        <p:txBody>
          <a:bodyPr/>
          <a:lstStyle/>
          <a:p>
            <a:r>
              <a:rPr lang="es-MX" sz="2800" dirty="0"/>
              <a:t>Propuesta de calendarización nueva</a:t>
            </a:r>
          </a:p>
        </p:txBody>
      </p:sp>
      <p:graphicFrame>
        <p:nvGraphicFramePr>
          <p:cNvPr id="6" name="Tabla 5">
            <a:extLst>
              <a:ext uri="{FF2B5EF4-FFF2-40B4-BE49-F238E27FC236}">
                <a16:creationId xmlns:a16="http://schemas.microsoft.com/office/drawing/2014/main" id="{30A60F81-553B-34EC-1CD9-74391A8D6EA2}"/>
              </a:ext>
            </a:extLst>
          </p:cNvPr>
          <p:cNvGraphicFramePr>
            <a:graphicFrameLocks noGrp="1"/>
          </p:cNvGraphicFramePr>
          <p:nvPr/>
        </p:nvGraphicFramePr>
        <p:xfrm>
          <a:off x="1752296" y="657559"/>
          <a:ext cx="9294931" cy="5814174"/>
        </p:xfrm>
        <a:graphic>
          <a:graphicData uri="http://schemas.openxmlformats.org/drawingml/2006/table">
            <a:tbl>
              <a:tblPr/>
              <a:tblGrid>
                <a:gridCol w="399237">
                  <a:extLst>
                    <a:ext uri="{9D8B030D-6E8A-4147-A177-3AD203B41FA5}">
                      <a16:colId xmlns:a16="http://schemas.microsoft.com/office/drawing/2014/main" val="1144699470"/>
                    </a:ext>
                  </a:extLst>
                </a:gridCol>
                <a:gridCol w="467254">
                  <a:extLst>
                    <a:ext uri="{9D8B030D-6E8A-4147-A177-3AD203B41FA5}">
                      <a16:colId xmlns:a16="http://schemas.microsoft.com/office/drawing/2014/main" val="4237838655"/>
                    </a:ext>
                  </a:extLst>
                </a:gridCol>
                <a:gridCol w="2352155">
                  <a:extLst>
                    <a:ext uri="{9D8B030D-6E8A-4147-A177-3AD203B41FA5}">
                      <a16:colId xmlns:a16="http://schemas.microsoft.com/office/drawing/2014/main" val="1433246353"/>
                    </a:ext>
                  </a:extLst>
                </a:gridCol>
                <a:gridCol w="4209563">
                  <a:extLst>
                    <a:ext uri="{9D8B030D-6E8A-4147-A177-3AD203B41FA5}">
                      <a16:colId xmlns:a16="http://schemas.microsoft.com/office/drawing/2014/main" val="1853374271"/>
                    </a:ext>
                  </a:extLst>
                </a:gridCol>
                <a:gridCol w="933361">
                  <a:extLst>
                    <a:ext uri="{9D8B030D-6E8A-4147-A177-3AD203B41FA5}">
                      <a16:colId xmlns:a16="http://schemas.microsoft.com/office/drawing/2014/main" val="3175983102"/>
                    </a:ext>
                  </a:extLst>
                </a:gridCol>
                <a:gridCol w="933361">
                  <a:extLst>
                    <a:ext uri="{9D8B030D-6E8A-4147-A177-3AD203B41FA5}">
                      <a16:colId xmlns:a16="http://schemas.microsoft.com/office/drawing/2014/main" val="1931864500"/>
                    </a:ext>
                  </a:extLst>
                </a:gridCol>
              </a:tblGrid>
              <a:tr h="166049">
                <a:tc rowSpan="2">
                  <a:txBody>
                    <a:bodyPr/>
                    <a:lstStyle/>
                    <a:p>
                      <a:pPr algn="ctr" fontAlgn="ctr"/>
                      <a:r>
                        <a:rPr lang="es-MX" sz="1200" b="1" i="0" u="none" strike="noStrike">
                          <a:solidFill>
                            <a:srgbClr val="FFFFFF"/>
                          </a:solidFill>
                          <a:effectLst/>
                          <a:latin typeface="Montserrat" panose="00000500000000000000" pitchFamily="2" charset="0"/>
                        </a:rPr>
                        <a:t>No.</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8F00"/>
                    </a:solidFill>
                  </a:tcPr>
                </a:tc>
                <a:tc rowSpan="2">
                  <a:txBody>
                    <a:bodyPr/>
                    <a:lstStyle/>
                    <a:p>
                      <a:pPr algn="ctr" fontAlgn="ctr"/>
                      <a:r>
                        <a:rPr lang="es-MX" sz="1200" b="1" i="0" u="none" strike="noStrike">
                          <a:solidFill>
                            <a:srgbClr val="FFFFFF"/>
                          </a:solidFill>
                          <a:effectLst/>
                          <a:latin typeface="Montserrat" panose="00000500000000000000" pitchFamily="2" charset="0"/>
                        </a:rPr>
                        <a:t>PP</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8F00"/>
                    </a:solidFill>
                  </a:tcPr>
                </a:tc>
                <a:tc rowSpan="2">
                  <a:txBody>
                    <a:bodyPr/>
                    <a:lstStyle/>
                    <a:p>
                      <a:pPr algn="ctr" fontAlgn="ctr"/>
                      <a:r>
                        <a:rPr lang="es-MX" sz="1200" b="1" i="0" u="none" strike="noStrike">
                          <a:solidFill>
                            <a:srgbClr val="FFFFFF"/>
                          </a:solidFill>
                          <a:effectLst/>
                          <a:latin typeface="Montserrat" panose="00000500000000000000" pitchFamily="2" charset="0"/>
                        </a:rPr>
                        <a:t>PROCESO</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8F00"/>
                    </a:solidFill>
                  </a:tcPr>
                </a:tc>
                <a:tc rowSpan="2">
                  <a:txBody>
                    <a:bodyPr/>
                    <a:lstStyle/>
                    <a:p>
                      <a:pPr algn="ctr" fontAlgn="ctr"/>
                      <a:r>
                        <a:rPr lang="es-MX" sz="1200" b="1" i="0" u="none" strike="noStrike">
                          <a:solidFill>
                            <a:srgbClr val="FFFFFF"/>
                          </a:solidFill>
                          <a:effectLst/>
                          <a:latin typeface="Montserrat" panose="00000500000000000000" pitchFamily="2" charset="0"/>
                        </a:rPr>
                        <a:t>ACTIVIDAD</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8F00"/>
                    </a:solidFill>
                  </a:tcPr>
                </a:tc>
                <a:tc gridSpan="2">
                  <a:txBody>
                    <a:bodyPr/>
                    <a:lstStyle/>
                    <a:p>
                      <a:pPr algn="ctr" fontAlgn="ctr"/>
                      <a:r>
                        <a:rPr lang="es-MX" sz="1200" b="1" i="0" u="none" strike="noStrike">
                          <a:solidFill>
                            <a:srgbClr val="FFFFFF"/>
                          </a:solidFill>
                          <a:effectLst/>
                          <a:latin typeface="Montserrat" panose="00000500000000000000" pitchFamily="2" charset="0"/>
                        </a:rPr>
                        <a:t>PERIODO</a:t>
                      </a:r>
                    </a:p>
                  </a:txBody>
                  <a:tcPr marL="5217" marR="5217" marT="52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F8F00"/>
                    </a:solidFill>
                  </a:tcPr>
                </a:tc>
                <a:tc hMerge="1">
                  <a:txBody>
                    <a:bodyPr/>
                    <a:lstStyle/>
                    <a:p>
                      <a:endParaRPr lang="es-MX"/>
                    </a:p>
                  </a:txBody>
                  <a:tcPr/>
                </a:tc>
                <a:extLst>
                  <a:ext uri="{0D108BD9-81ED-4DB2-BD59-A6C34878D82A}">
                    <a16:rowId xmlns:a16="http://schemas.microsoft.com/office/drawing/2014/main" val="3533233094"/>
                  </a:ext>
                </a:extLst>
              </a:tr>
              <a:tr h="166049">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1200" b="1" i="0" u="none" strike="noStrike">
                          <a:solidFill>
                            <a:srgbClr val="FFFFFF"/>
                          </a:solidFill>
                          <a:effectLst/>
                          <a:latin typeface="Montserrat" panose="00000500000000000000" pitchFamily="2" charset="0"/>
                        </a:rPr>
                        <a:t>INICIO</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s-MX" sz="1200" b="1" i="0" u="none" strike="noStrike">
                          <a:solidFill>
                            <a:srgbClr val="FFFFFF"/>
                          </a:solidFill>
                          <a:effectLst/>
                          <a:latin typeface="Montserrat" panose="00000500000000000000" pitchFamily="2" charset="0"/>
                        </a:rPr>
                        <a:t>FIN</a:t>
                      </a:r>
                    </a:p>
                  </a:txBody>
                  <a:tcPr marL="5217" marR="5217" marT="52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8F00"/>
                    </a:solidFill>
                  </a:tcPr>
                </a:tc>
                <a:extLst>
                  <a:ext uri="{0D108BD9-81ED-4DB2-BD59-A6C34878D82A}">
                    <a16:rowId xmlns:a16="http://schemas.microsoft.com/office/drawing/2014/main" val="571290410"/>
                  </a:ext>
                </a:extLst>
              </a:tr>
              <a:tr h="428394">
                <a:tc>
                  <a:txBody>
                    <a:bodyPr/>
                    <a:lstStyle/>
                    <a:p>
                      <a:pPr algn="ctr" fontAlgn="ctr"/>
                      <a:r>
                        <a:rPr lang="es-MX" sz="1050" b="0" i="0" u="none" strike="noStrike">
                          <a:solidFill>
                            <a:srgbClr val="000000"/>
                          </a:solidFill>
                          <a:effectLst/>
                          <a:latin typeface="Montserrat" panose="00000500000000000000" pitchFamily="2" charset="0"/>
                        </a:rPr>
                        <a:t>1</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dirty="0">
                          <a:solidFill>
                            <a:srgbClr val="000000"/>
                          </a:solidFill>
                          <a:effectLst/>
                          <a:latin typeface="Montserrat" panose="00000500000000000000" pitchFamily="2" charset="0"/>
                        </a:rPr>
                        <a:t>Proceso general</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Publicación del Plan de trabajo 2024</a:t>
                      </a:r>
                      <a:r>
                        <a:rPr lang="es-MX" sz="1050" b="1" i="0" u="none" strike="noStrike">
                          <a:solidFill>
                            <a:srgbClr val="000000"/>
                          </a:solidFill>
                          <a:effectLst/>
                          <a:latin typeface="Montserrat" panose="00000500000000000000" pitchFamily="2" charset="0"/>
                        </a:rPr>
                        <a:t> (actualizado)</a:t>
                      </a:r>
                      <a:r>
                        <a:rPr lang="es-MX" sz="1050" b="0" i="0" u="none" strike="noStrike">
                          <a:solidFill>
                            <a:srgbClr val="000000"/>
                          </a:solidFill>
                          <a:effectLst/>
                          <a:latin typeface="Montserrat" panose="00000500000000000000" pitchFamily="2" charset="0"/>
                        </a:rPr>
                        <a:t> y la convocatoria REGCA</a:t>
                      </a:r>
                      <a:r>
                        <a:rPr lang="es-MX" sz="1050" b="1" i="0" u="none" strike="noStrike">
                          <a:solidFill>
                            <a:srgbClr val="000000"/>
                          </a:solidFill>
                          <a:effectLst/>
                          <a:latin typeface="Montserrat" panose="00000500000000000000" pitchFamily="2" charset="0"/>
                        </a:rPr>
                        <a:t> (actualizada)</a:t>
                      </a:r>
                      <a:r>
                        <a:rPr lang="es-MX" sz="1050" b="0" i="0" u="none" strike="noStrike">
                          <a:solidFill>
                            <a:srgbClr val="000000"/>
                          </a:solidFill>
                          <a:effectLst/>
                          <a:latin typeface="Montserrat" panose="00000500000000000000" pitchFamily="2" charset="0"/>
                        </a:rPr>
                        <a:t>.</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25-nov-24</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25-nov-24</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6579958"/>
                  </a:ext>
                </a:extLst>
              </a:tr>
              <a:tr h="428394">
                <a:tc>
                  <a:txBody>
                    <a:bodyPr/>
                    <a:lstStyle/>
                    <a:p>
                      <a:pPr algn="ctr" fontAlgn="ctr"/>
                      <a:r>
                        <a:rPr lang="es-MX" sz="1050" b="0" i="0" u="none" strike="noStrike">
                          <a:solidFill>
                            <a:srgbClr val="000000"/>
                          </a:solidFill>
                          <a:effectLst/>
                          <a:latin typeface="Montserrat" panose="00000500000000000000" pitchFamily="2" charset="0"/>
                        </a:rPr>
                        <a:t>2</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Reconocimiento a PTC con Perfil Deseable y REGCA </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Capacitación a RIP y personal operativo de las IPES sobre los módulos de actualización curricular para PTC y CA</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03-dic-24</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05-dic-24</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8726867"/>
                  </a:ext>
                </a:extLst>
              </a:tr>
              <a:tr h="428394">
                <a:tc>
                  <a:txBody>
                    <a:bodyPr/>
                    <a:lstStyle/>
                    <a:p>
                      <a:pPr algn="ctr" fontAlgn="ctr"/>
                      <a:r>
                        <a:rPr lang="es-MX" sz="1050" b="0" i="0" u="none" strike="noStrike">
                          <a:solidFill>
                            <a:srgbClr val="000000"/>
                          </a:solidFill>
                          <a:effectLst/>
                          <a:latin typeface="Montserrat" panose="00000500000000000000" pitchFamily="2" charset="0"/>
                        </a:rPr>
                        <a:t>3</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Reconocimiento a PTC con Perfil Deseable y REGCA </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dirty="0">
                          <a:solidFill>
                            <a:srgbClr val="000000"/>
                          </a:solidFill>
                          <a:effectLst/>
                          <a:latin typeface="Montserrat" panose="00000500000000000000" pitchFamily="2" charset="0"/>
                        </a:rPr>
                        <a:t>Reactivación de la Actualización de Currículum Vitae </a:t>
                      </a:r>
                      <a:r>
                        <a:rPr lang="es-MX" sz="1100" b="0" i="0" u="none" strike="noStrike" dirty="0">
                          <a:solidFill>
                            <a:srgbClr val="000000"/>
                          </a:solidFill>
                          <a:effectLst/>
                          <a:latin typeface="Montserrat" panose="00000500000000000000" pitchFamily="2" charset="0"/>
                        </a:rPr>
                        <a:t>individual</a:t>
                      </a:r>
                      <a:r>
                        <a:rPr lang="es-MX" sz="1050" b="0" i="0" u="none" strike="noStrike" dirty="0">
                          <a:solidFill>
                            <a:srgbClr val="000000"/>
                          </a:solidFill>
                          <a:effectLst/>
                          <a:latin typeface="Montserrat" panose="00000500000000000000" pitchFamily="2" charset="0"/>
                        </a:rPr>
                        <a:t> y de CA Registro de solicitudes por PTC y CA y Revisión de solicitudes por RIP</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09-dic-24</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03-ene-25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7672578"/>
                  </a:ext>
                </a:extLst>
              </a:tr>
              <a:tr h="287131">
                <a:tc>
                  <a:txBody>
                    <a:bodyPr/>
                    <a:lstStyle/>
                    <a:p>
                      <a:pPr algn="ctr" fontAlgn="ctr"/>
                      <a:r>
                        <a:rPr lang="es-MX" sz="1050" b="0" i="0" u="none" strike="noStrike">
                          <a:solidFill>
                            <a:srgbClr val="000000"/>
                          </a:solidFill>
                          <a:effectLst/>
                          <a:latin typeface="Montserrat" panose="00000500000000000000" pitchFamily="2" charset="0"/>
                        </a:rPr>
                        <a:t>4</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Reconocimiento a PTC con Perfil Deseable y REGCA </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dirty="0">
                          <a:solidFill>
                            <a:srgbClr val="000000"/>
                          </a:solidFill>
                          <a:effectLst/>
                          <a:latin typeface="Montserrat" panose="00000500000000000000" pitchFamily="2" charset="0"/>
                        </a:rPr>
                        <a:t>Carga de solicitudes firmadas y envío a PRODEP en el sistema por parte de RIP</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06-ene-25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17-ene-25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0284005"/>
                  </a:ext>
                </a:extLst>
              </a:tr>
              <a:tr h="428394">
                <a:tc>
                  <a:txBody>
                    <a:bodyPr/>
                    <a:lstStyle/>
                    <a:p>
                      <a:pPr algn="ctr" fontAlgn="ctr"/>
                      <a:r>
                        <a:rPr lang="es-MX" sz="1050" b="0" i="0" u="none" strike="noStrike">
                          <a:solidFill>
                            <a:srgbClr val="000000"/>
                          </a:solidFill>
                          <a:effectLst/>
                          <a:latin typeface="Montserrat" panose="00000500000000000000" pitchFamily="2" charset="0"/>
                        </a:rPr>
                        <a:t>5</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dirty="0">
                          <a:solidFill>
                            <a:srgbClr val="000000"/>
                          </a:solidFill>
                          <a:effectLst/>
                          <a:latin typeface="Montserrat" panose="00000500000000000000" pitchFamily="2" charset="0"/>
                        </a:rPr>
                        <a:t>Reconocimiento a PTC con Perfil Deseable y REGCA </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Notificación del Calendario de Recepción a Instituciones Públicas de Educación Superior (IPES)</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13-ene-25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13-ene-25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133801"/>
                  </a:ext>
                </a:extLst>
              </a:tr>
              <a:tr h="428394">
                <a:tc>
                  <a:txBody>
                    <a:bodyPr/>
                    <a:lstStyle/>
                    <a:p>
                      <a:pPr algn="ctr" fontAlgn="ctr"/>
                      <a:r>
                        <a:rPr lang="es-MX" sz="1050" b="0" i="0" u="none" strike="noStrike">
                          <a:solidFill>
                            <a:srgbClr val="000000"/>
                          </a:solidFill>
                          <a:effectLst/>
                          <a:latin typeface="Montserrat" panose="00000500000000000000" pitchFamily="2" charset="0"/>
                        </a:rPr>
                        <a:t>6</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Reconocimiento a PTC con Perfil Deseable y REGCA </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Recepción electrónica de oficio institucional y listado de solicitudes de participación de los/las PTC y CA</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20-ene-25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24-ene-25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889072"/>
                  </a:ext>
                </a:extLst>
              </a:tr>
              <a:tr h="287131">
                <a:tc>
                  <a:txBody>
                    <a:bodyPr/>
                    <a:lstStyle/>
                    <a:p>
                      <a:pPr algn="ctr" fontAlgn="ctr"/>
                      <a:r>
                        <a:rPr lang="es-MX" sz="1050" b="0" i="0" u="none" strike="noStrike">
                          <a:solidFill>
                            <a:srgbClr val="000000"/>
                          </a:solidFill>
                          <a:effectLst/>
                          <a:latin typeface="Montserrat" panose="00000500000000000000" pitchFamily="2" charset="0"/>
                        </a:rPr>
                        <a:t>7</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Reconocimiento a PTC con Perfil Deseable y REGCA </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Evaluación de solicitudes de PTC y CA</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30-ene-25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26-feb-25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3551181"/>
                  </a:ext>
                </a:extLst>
              </a:tr>
              <a:tr h="287131">
                <a:tc>
                  <a:txBody>
                    <a:bodyPr/>
                    <a:lstStyle/>
                    <a:p>
                      <a:pPr algn="ctr" fontAlgn="ctr"/>
                      <a:r>
                        <a:rPr lang="es-MX" sz="1050" b="0" i="0" u="none" strike="noStrike">
                          <a:solidFill>
                            <a:srgbClr val="000000"/>
                          </a:solidFill>
                          <a:effectLst/>
                          <a:latin typeface="Montserrat" panose="00000500000000000000" pitchFamily="2" charset="0"/>
                        </a:rPr>
                        <a:t>8</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Reconocimiento a PTC con Perfil Deseable y REGCA </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Notificación de resultados en Sistema Unificado PRODEP (SISUP).</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07-mar-25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07-mar-25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1300104"/>
                  </a:ext>
                </a:extLst>
              </a:tr>
              <a:tr h="428394">
                <a:tc>
                  <a:txBody>
                    <a:bodyPr/>
                    <a:lstStyle/>
                    <a:p>
                      <a:pPr algn="ctr" fontAlgn="ctr"/>
                      <a:r>
                        <a:rPr lang="es-MX" sz="1050" b="0" i="0" u="none" strike="noStrike">
                          <a:solidFill>
                            <a:srgbClr val="000000"/>
                          </a:solidFill>
                          <a:effectLst/>
                          <a:latin typeface="Montserrat" panose="00000500000000000000" pitchFamily="2" charset="0"/>
                        </a:rPr>
                        <a:t>9</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Reconocimiento a PTC con Perfil Deseable y REGCA,  </a:t>
                      </a:r>
                      <a:r>
                        <a:rPr lang="es-MX" sz="1050" b="1" i="0" u="none" strike="noStrike">
                          <a:solidFill>
                            <a:srgbClr val="000000"/>
                          </a:solidFill>
                          <a:effectLst/>
                          <a:latin typeface="Montserrat" panose="00000500000000000000" pitchFamily="2" charset="0"/>
                        </a:rPr>
                        <a:t>RÉPLICAS</a:t>
                      </a:r>
                      <a:endParaRPr lang="es-MX" sz="1050" b="0" i="0" u="none" strike="noStrike">
                        <a:solidFill>
                          <a:srgbClr val="000000"/>
                        </a:solidFill>
                        <a:effectLst/>
                        <a:latin typeface="Montserrat" panose="00000500000000000000" pitchFamily="2" charset="0"/>
                      </a:endParaRP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Registro de solicitudes de réplica que presentan los/las profesores (as) y CA de las Instituciones Públicas de Educación Superior (IPES).</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10-mar-25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14-mar-25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9584965"/>
                  </a:ext>
                </a:extLst>
              </a:tr>
              <a:tr h="428394">
                <a:tc>
                  <a:txBody>
                    <a:bodyPr/>
                    <a:lstStyle/>
                    <a:p>
                      <a:pPr algn="ctr" fontAlgn="ctr"/>
                      <a:r>
                        <a:rPr lang="es-MX" sz="1050" b="0" i="0" u="none" strike="noStrike">
                          <a:solidFill>
                            <a:srgbClr val="000000"/>
                          </a:solidFill>
                          <a:effectLst/>
                          <a:latin typeface="Montserrat" panose="00000500000000000000" pitchFamily="2" charset="0"/>
                        </a:rPr>
                        <a:t>10</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Reconocimiento a PTC con Perfil Deseable y REGCA,  </a:t>
                      </a:r>
                      <a:r>
                        <a:rPr lang="es-MX" sz="1050" b="1" i="0" u="none" strike="noStrike">
                          <a:solidFill>
                            <a:srgbClr val="000000"/>
                          </a:solidFill>
                          <a:effectLst/>
                          <a:latin typeface="Montserrat" panose="00000500000000000000" pitchFamily="2" charset="0"/>
                        </a:rPr>
                        <a:t>RÉPLICAS</a:t>
                      </a:r>
                      <a:endParaRPr lang="es-MX" sz="1050" b="0" i="0" u="none" strike="noStrike">
                        <a:solidFill>
                          <a:srgbClr val="000000"/>
                        </a:solidFill>
                        <a:effectLst/>
                        <a:latin typeface="Montserrat" panose="00000500000000000000" pitchFamily="2" charset="0"/>
                      </a:endParaRP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Recepción electrónica de oficio institucional para la entrega de réplicas de PTC y CA</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18-mar-25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18-mar-25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4299798"/>
                  </a:ext>
                </a:extLst>
              </a:tr>
              <a:tr h="428394">
                <a:tc>
                  <a:txBody>
                    <a:bodyPr/>
                    <a:lstStyle/>
                    <a:p>
                      <a:pPr algn="ctr" fontAlgn="ctr"/>
                      <a:r>
                        <a:rPr lang="es-MX" sz="1050" b="0" i="0" u="none" strike="noStrike">
                          <a:solidFill>
                            <a:srgbClr val="000000"/>
                          </a:solidFill>
                          <a:effectLst/>
                          <a:latin typeface="Montserrat" panose="00000500000000000000" pitchFamily="2" charset="0"/>
                        </a:rPr>
                        <a:t>11</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Reconocimiento a PTC con Perfil Deseable y REGCA,  </a:t>
                      </a:r>
                      <a:r>
                        <a:rPr lang="es-MX" sz="1050" b="1" i="0" u="none" strike="noStrike">
                          <a:solidFill>
                            <a:srgbClr val="000000"/>
                          </a:solidFill>
                          <a:effectLst/>
                          <a:latin typeface="Montserrat" panose="00000500000000000000" pitchFamily="2" charset="0"/>
                        </a:rPr>
                        <a:t>RÉPLICAS</a:t>
                      </a:r>
                      <a:endParaRPr lang="es-MX" sz="1050" b="0" i="0" u="none" strike="noStrike">
                        <a:solidFill>
                          <a:srgbClr val="000000"/>
                        </a:solidFill>
                        <a:effectLst/>
                        <a:latin typeface="Montserrat" panose="00000500000000000000" pitchFamily="2" charset="0"/>
                      </a:endParaRP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Evaluación de las propuestas de réplica a los resultados de la evaluación. </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21-mar-25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04-abr-25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5387090"/>
                  </a:ext>
                </a:extLst>
              </a:tr>
              <a:tr h="428394">
                <a:tc>
                  <a:txBody>
                    <a:bodyPr/>
                    <a:lstStyle/>
                    <a:p>
                      <a:pPr algn="ctr" fontAlgn="ctr"/>
                      <a:r>
                        <a:rPr lang="es-MX" sz="1050" b="0" i="0" u="none" strike="noStrike">
                          <a:solidFill>
                            <a:srgbClr val="000000"/>
                          </a:solidFill>
                          <a:effectLst/>
                          <a:latin typeface="Montserrat" panose="00000500000000000000" pitchFamily="2" charset="0"/>
                        </a:rPr>
                        <a:t>12</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dirty="0">
                          <a:solidFill>
                            <a:srgbClr val="000000"/>
                          </a:solidFill>
                          <a:effectLst/>
                          <a:latin typeface="Montserrat" panose="00000500000000000000" pitchFamily="2" charset="0"/>
                        </a:rPr>
                        <a:t>Reconocimiento a PTC con Perfil Deseable y REGCA,  </a:t>
                      </a:r>
                      <a:r>
                        <a:rPr lang="es-MX" sz="1050" b="1" i="0" u="none" strike="noStrike" dirty="0">
                          <a:solidFill>
                            <a:srgbClr val="000000"/>
                          </a:solidFill>
                          <a:effectLst/>
                          <a:latin typeface="Montserrat" panose="00000500000000000000" pitchFamily="2" charset="0"/>
                        </a:rPr>
                        <a:t>RÉPLICAS</a:t>
                      </a:r>
                      <a:endParaRPr lang="es-MX" sz="1050" b="0" i="0" u="none" strike="noStrike" dirty="0">
                        <a:solidFill>
                          <a:srgbClr val="000000"/>
                        </a:solidFill>
                        <a:effectLst/>
                        <a:latin typeface="Montserrat" panose="00000500000000000000" pitchFamily="2" charset="0"/>
                      </a:endParaRP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Notificación del resultado de la evaluación de las solicitudes de réplica</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11-abr-25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11-abr-25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7423915"/>
                  </a:ext>
                </a:extLst>
              </a:tr>
              <a:tr h="428394">
                <a:tc>
                  <a:txBody>
                    <a:bodyPr/>
                    <a:lstStyle/>
                    <a:p>
                      <a:pPr algn="ctr" fontAlgn="ctr"/>
                      <a:r>
                        <a:rPr lang="es-MX" sz="1050" b="0" i="0" u="none" strike="noStrike">
                          <a:solidFill>
                            <a:srgbClr val="000000"/>
                          </a:solidFill>
                          <a:effectLst/>
                          <a:latin typeface="Montserrat" panose="00000500000000000000" pitchFamily="2" charset="0"/>
                        </a:rPr>
                        <a:t>13</a:t>
                      </a:r>
                    </a:p>
                  </a:txBody>
                  <a:tcPr marL="5217" marR="5217" marT="52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S247</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dirty="0">
                          <a:solidFill>
                            <a:srgbClr val="000000"/>
                          </a:solidFill>
                          <a:effectLst/>
                          <a:latin typeface="Montserrat" panose="00000500000000000000" pitchFamily="2" charset="0"/>
                        </a:rPr>
                        <a:t>Reconocimiento a PTC con Perfil Deseable y REGCA,  </a:t>
                      </a:r>
                      <a:r>
                        <a:rPr lang="es-MX" sz="1050" b="1" i="0" u="none" strike="noStrike" dirty="0">
                          <a:solidFill>
                            <a:srgbClr val="000000"/>
                          </a:solidFill>
                          <a:effectLst/>
                          <a:latin typeface="Montserrat" panose="00000500000000000000" pitchFamily="2" charset="0"/>
                        </a:rPr>
                        <a:t>CONCLUSIÓN</a:t>
                      </a:r>
                      <a:endParaRPr lang="es-MX" sz="1050" b="0" i="0" u="none" strike="noStrike" dirty="0">
                        <a:solidFill>
                          <a:srgbClr val="000000"/>
                        </a:solidFill>
                        <a:effectLst/>
                        <a:latin typeface="Montserrat" panose="00000500000000000000" pitchFamily="2" charset="0"/>
                      </a:endParaRP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Notificación de resultados definitivos en el Sistema Unificado PRODEP (SISUP) y envío de cartas de vigencia para los/las PTC y CA.</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a:solidFill>
                            <a:srgbClr val="000000"/>
                          </a:solidFill>
                          <a:effectLst/>
                          <a:latin typeface="Montserrat" panose="00000500000000000000" pitchFamily="2" charset="0"/>
                        </a:rPr>
                        <a:t>15-abr-25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050" b="0" i="0" u="none" strike="noStrike" dirty="0">
                          <a:solidFill>
                            <a:srgbClr val="000000"/>
                          </a:solidFill>
                          <a:effectLst/>
                          <a:latin typeface="Montserrat" panose="00000500000000000000" pitchFamily="2" charset="0"/>
                        </a:rPr>
                        <a:t>15-abr-25</a:t>
                      </a:r>
                    </a:p>
                  </a:txBody>
                  <a:tcPr marL="5217" marR="5217" marT="52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8571988"/>
                  </a:ext>
                </a:extLst>
              </a:tr>
            </a:tbl>
          </a:graphicData>
        </a:graphic>
      </p:graphicFrame>
      <p:sp>
        <p:nvSpPr>
          <p:cNvPr id="8" name="CuadroTexto 7">
            <a:extLst>
              <a:ext uri="{FF2B5EF4-FFF2-40B4-BE49-F238E27FC236}">
                <a16:creationId xmlns:a16="http://schemas.microsoft.com/office/drawing/2014/main" id="{7A950DFE-EA7A-4964-DAB4-3176325C9A41}"/>
              </a:ext>
            </a:extLst>
          </p:cNvPr>
          <p:cNvSpPr txBox="1"/>
          <p:nvPr/>
        </p:nvSpPr>
        <p:spPr>
          <a:xfrm>
            <a:off x="1752296" y="6451043"/>
            <a:ext cx="9294931" cy="25391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a:t>
            </a:r>
            <a:r>
              <a:rPr kumimoji="0" lang="es-MX" sz="1050" b="0" i="0" u="none" strike="noStrike" kern="1200" cap="none" spc="0" normalizeH="0" baseline="0" noProof="0" dirty="0">
                <a:ln>
                  <a:noFill/>
                </a:ln>
                <a:solidFill>
                  <a:prstClr val="black"/>
                </a:solidFill>
                <a:effectLst/>
                <a:uLnTx/>
                <a:uFillTx/>
                <a:latin typeface="Calibri" panose="020F0502020204030204"/>
                <a:ea typeface="+mn-ea"/>
                <a:cs typeface="+mn-cs"/>
              </a:rPr>
              <a:t>os periodos establecidos en este plan de trabajo podrían modificarse.</a:t>
            </a:r>
          </a:p>
        </p:txBody>
      </p:sp>
    </p:spTree>
    <p:extLst>
      <p:ext uri="{BB962C8B-B14F-4D97-AF65-F5344CB8AC3E}">
        <p14:creationId xmlns:p14="http://schemas.microsoft.com/office/powerpoint/2010/main" val="1453976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8D4D8F-7F01-B9D8-DA20-07C8BAEBC644}"/>
              </a:ext>
            </a:extLst>
          </p:cNvPr>
          <p:cNvSpPr>
            <a:spLocks noGrp="1"/>
          </p:cNvSpPr>
          <p:nvPr>
            <p:ph type="title"/>
          </p:nvPr>
        </p:nvSpPr>
        <p:spPr>
          <a:xfrm>
            <a:off x="566928" y="562928"/>
            <a:ext cx="11238992" cy="1060859"/>
          </a:xfrm>
        </p:spPr>
        <p:txBody>
          <a:bodyPr/>
          <a:lstStyle/>
          <a:p>
            <a:r>
              <a:rPr lang="es-MX" dirty="0"/>
              <a:t>Medidas tomadas</a:t>
            </a:r>
          </a:p>
        </p:txBody>
      </p:sp>
      <p:sp>
        <p:nvSpPr>
          <p:cNvPr id="3" name="Marcador de contenido 2">
            <a:extLst>
              <a:ext uri="{FF2B5EF4-FFF2-40B4-BE49-F238E27FC236}">
                <a16:creationId xmlns:a16="http://schemas.microsoft.com/office/drawing/2014/main" id="{B43BC370-06B8-3016-3B41-AD3096CA0DC5}"/>
              </a:ext>
            </a:extLst>
          </p:cNvPr>
          <p:cNvSpPr>
            <a:spLocks noGrp="1"/>
          </p:cNvSpPr>
          <p:nvPr>
            <p:ph idx="1"/>
          </p:nvPr>
        </p:nvSpPr>
        <p:spPr>
          <a:xfrm>
            <a:off x="566928" y="1557286"/>
            <a:ext cx="10753344" cy="4677259"/>
          </a:xfrm>
        </p:spPr>
        <p:txBody>
          <a:bodyPr>
            <a:normAutofit/>
          </a:bodyPr>
          <a:lstStyle/>
          <a:p>
            <a:pPr marL="457200" indent="-457200" algn="just">
              <a:buFont typeface="Arial" panose="020B0604020202020204" pitchFamily="34" charset="0"/>
              <a:buChar char="•"/>
            </a:pPr>
            <a:r>
              <a:rPr lang="es-MX" sz="2200" dirty="0">
                <a:latin typeface="Montserrat" pitchFamily="2" charset="0"/>
              </a:rPr>
              <a:t>Se inició un </a:t>
            </a:r>
            <a:r>
              <a:rPr lang="es-MX" sz="2200" b="1" dirty="0">
                <a:latin typeface="Montserrat" pitchFamily="2" charset="0"/>
              </a:rPr>
              <a:t>nuevo desarrollo</a:t>
            </a:r>
            <a:r>
              <a:rPr lang="es-MX" sz="2200" dirty="0">
                <a:latin typeface="Montserrat" pitchFamily="2" charset="0"/>
              </a:rPr>
              <a:t> que integre la información de las Universidades.  (BUAP-SEP).</a:t>
            </a:r>
          </a:p>
          <a:p>
            <a:pPr marL="457200" indent="-457200" algn="just">
              <a:buFont typeface="Arial" panose="020B0604020202020204" pitchFamily="34" charset="0"/>
              <a:buChar char="•"/>
            </a:pPr>
            <a:r>
              <a:rPr lang="es-MX" sz="2200" dirty="0">
                <a:latin typeface="Montserrat" pitchFamily="2" charset="0"/>
              </a:rPr>
              <a:t>Se tendrá sesión de trabajo con los </a:t>
            </a:r>
            <a:r>
              <a:rPr lang="es-MX" sz="2200" b="1" dirty="0">
                <a:latin typeface="Montserrat" pitchFamily="2" charset="0"/>
              </a:rPr>
              <a:t>responsables de </a:t>
            </a:r>
            <a:r>
              <a:rPr lang="es-MX" sz="2200" b="1" dirty="0" err="1">
                <a:latin typeface="Montserrat" pitchFamily="2" charset="0"/>
              </a:rPr>
              <a:t>TICs</a:t>
            </a:r>
            <a:r>
              <a:rPr lang="es-MX" sz="2200" b="1" dirty="0">
                <a:latin typeface="Montserrat" pitchFamily="2" charset="0"/>
              </a:rPr>
              <a:t> de las Universidades ANUIES-TIC </a:t>
            </a:r>
            <a:r>
              <a:rPr lang="es-MX" sz="2200" dirty="0">
                <a:latin typeface="Montserrat" pitchFamily="2" charset="0"/>
              </a:rPr>
              <a:t>(octubre, Chihuahua).</a:t>
            </a:r>
          </a:p>
          <a:p>
            <a:pPr marL="457200" indent="-457200" algn="just">
              <a:buFont typeface="Arial" panose="020B0604020202020204" pitchFamily="34" charset="0"/>
              <a:buChar char="•"/>
            </a:pPr>
            <a:r>
              <a:rPr lang="es-MX" sz="2200" dirty="0">
                <a:latin typeface="Montserrat" pitchFamily="2" charset="0"/>
              </a:rPr>
              <a:t>Se </a:t>
            </a:r>
            <a:r>
              <a:rPr lang="es-MX" sz="2200" b="1" dirty="0">
                <a:latin typeface="Montserrat" pitchFamily="2" charset="0"/>
              </a:rPr>
              <a:t>recuperará la información </a:t>
            </a:r>
            <a:r>
              <a:rPr lang="es-MX" sz="2200" dirty="0">
                <a:latin typeface="Montserrat" pitchFamily="2" charset="0"/>
              </a:rPr>
              <a:t>que se capturó en el sistema hasta el 21 de agosto del presente.</a:t>
            </a:r>
          </a:p>
          <a:p>
            <a:pPr marL="457200" indent="-457200" algn="just">
              <a:buFont typeface="Arial" panose="020B0604020202020204" pitchFamily="34" charset="0"/>
              <a:buChar char="•"/>
            </a:pPr>
            <a:r>
              <a:rPr lang="es-MX" sz="2200" dirty="0">
                <a:latin typeface="Montserrat" pitchFamily="2" charset="0"/>
              </a:rPr>
              <a:t>La fecha para </a:t>
            </a:r>
            <a:r>
              <a:rPr lang="es-MX" sz="2200" b="1" dirty="0">
                <a:latin typeface="Montserrat" pitchFamily="2" charset="0"/>
              </a:rPr>
              <a:t>reiniciar el proceso </a:t>
            </a:r>
            <a:r>
              <a:rPr lang="es-MX" sz="2200" dirty="0">
                <a:latin typeface="Montserrat" pitchFamily="2" charset="0"/>
              </a:rPr>
              <a:t>de las convocatorias será el </a:t>
            </a:r>
            <a:r>
              <a:rPr lang="es-MX" sz="2200" i="1" dirty="0">
                <a:latin typeface="Montserrat" pitchFamily="2" charset="0"/>
              </a:rPr>
              <a:t>25 de noviembre </a:t>
            </a:r>
            <a:r>
              <a:rPr lang="es-MX" sz="2200" dirty="0">
                <a:latin typeface="Montserrat" pitchFamily="2" charset="0"/>
              </a:rPr>
              <a:t>con la captura de los profesores que hicieron falta, así como la revisión de los CV de los profesores que cumplieron la totalidad de captura en agosto.</a:t>
            </a:r>
          </a:p>
          <a:p>
            <a:pPr marL="457200" indent="-457200" algn="just">
              <a:buFont typeface="Arial" panose="020B0604020202020204" pitchFamily="34" charset="0"/>
              <a:buChar char="•"/>
            </a:pPr>
            <a:r>
              <a:rPr lang="es-MX" sz="2200" dirty="0">
                <a:latin typeface="Montserrat" pitchFamily="2" charset="0"/>
              </a:rPr>
              <a:t>La convocatoria de PRODEP2025 iniciará en abril de 2025, es decir, </a:t>
            </a:r>
            <a:r>
              <a:rPr lang="es-MX" sz="2200" b="1" dirty="0">
                <a:latin typeface="Montserrat" pitchFamily="2" charset="0"/>
              </a:rPr>
              <a:t>quedará en fechas igual que todos los años</a:t>
            </a:r>
            <a:r>
              <a:rPr lang="es-MX" sz="2200" dirty="0">
                <a:latin typeface="Montserrat" pitchFamily="2" charset="0"/>
              </a:rPr>
              <a:t>.</a:t>
            </a:r>
          </a:p>
        </p:txBody>
      </p:sp>
    </p:spTree>
    <p:extLst>
      <p:ext uri="{BB962C8B-B14F-4D97-AF65-F5344CB8AC3E}">
        <p14:creationId xmlns:p14="http://schemas.microsoft.com/office/powerpoint/2010/main" val="2790206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2EDFF91-B156-4D31-9AF3-456506291842}"/>
              </a:ext>
            </a:extLst>
          </p:cNvPr>
          <p:cNvSpPr/>
          <p:nvPr/>
        </p:nvSpPr>
        <p:spPr>
          <a:xfrm>
            <a:off x="0" y="2841171"/>
            <a:ext cx="12192000" cy="1175657"/>
          </a:xfrm>
          <a:prstGeom prst="rect">
            <a:avLst/>
          </a:prstGeom>
          <a:solidFill>
            <a:srgbClr val="235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Marcador de texto 1">
            <a:extLst>
              <a:ext uri="{FF2B5EF4-FFF2-40B4-BE49-F238E27FC236}">
                <a16:creationId xmlns:a16="http://schemas.microsoft.com/office/drawing/2014/main" id="{E0578771-FFD4-1384-0419-B92EC7E5B7A0}"/>
              </a:ext>
            </a:extLst>
          </p:cNvPr>
          <p:cNvSpPr txBox="1">
            <a:spLocks/>
          </p:cNvSpPr>
          <p:nvPr/>
        </p:nvSpPr>
        <p:spPr>
          <a:xfrm>
            <a:off x="4166669" y="3115298"/>
            <a:ext cx="6519411" cy="90153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6000" b="1" i="0" u="none" strike="noStrike" kern="1200" cap="none" spc="0" normalizeH="0" baseline="0" noProof="0" dirty="0">
                <a:ln>
                  <a:noFill/>
                </a:ln>
                <a:solidFill>
                  <a:srgbClr val="DEC9A2"/>
                </a:solidFill>
                <a:effectLst/>
                <a:uLnTx/>
                <a:uFillTx/>
                <a:latin typeface="Montserrat" pitchFamily="2" charset="77"/>
                <a:ea typeface="+mn-ea"/>
                <a:cs typeface="+mn-cs"/>
              </a:rPr>
              <a:t>¡GRACIAS!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7127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rmal Board Meeting by Slidesg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910</Words>
  <Application>Microsoft Office PowerPoint</Application>
  <PresentationFormat>Panorámica</PresentationFormat>
  <Paragraphs>126</Paragraphs>
  <Slides>7</Slides>
  <Notes>2</Notes>
  <HiddenSlides>0</HiddenSlides>
  <MMClips>0</MMClips>
  <ScaleCrop>false</ScaleCrop>
  <HeadingPairs>
    <vt:vector size="6" baseType="variant">
      <vt:variant>
        <vt:lpstr>Fuentes usadas</vt:lpstr>
      </vt:variant>
      <vt:variant>
        <vt:i4>12</vt:i4>
      </vt:variant>
      <vt:variant>
        <vt:lpstr>Tema</vt:lpstr>
      </vt:variant>
      <vt:variant>
        <vt:i4>3</vt:i4>
      </vt:variant>
      <vt:variant>
        <vt:lpstr>Títulos de diapositiva</vt:lpstr>
      </vt:variant>
      <vt:variant>
        <vt:i4>7</vt:i4>
      </vt:variant>
    </vt:vector>
  </HeadingPairs>
  <TitlesOfParts>
    <vt:vector size="22" baseType="lpstr">
      <vt:lpstr>Arial</vt:lpstr>
      <vt:lpstr>Arial Black</vt:lpstr>
      <vt:lpstr>Arial Narrow</vt:lpstr>
      <vt:lpstr>Cabin</vt:lpstr>
      <vt:lpstr>Calibri</vt:lpstr>
      <vt:lpstr>Calibri Light</vt:lpstr>
      <vt:lpstr>Cormorant Unicase</vt:lpstr>
      <vt:lpstr>Montserrat</vt:lpstr>
      <vt:lpstr>Montserrat Medium</vt:lpstr>
      <vt:lpstr>Montserrat SemiBold</vt:lpstr>
      <vt:lpstr>Roboto Condensed Light</vt:lpstr>
      <vt:lpstr>Wingdings</vt:lpstr>
      <vt:lpstr>Tema de Office</vt:lpstr>
      <vt:lpstr>Formal Board Meeting by Slidesgo</vt:lpstr>
      <vt:lpstr>1_Tema de Office</vt:lpstr>
      <vt:lpstr>Presentación de PowerPoint</vt:lpstr>
      <vt:lpstr>Presentación de PowerPoint</vt:lpstr>
      <vt:lpstr>Necesidades actuales</vt:lpstr>
      <vt:lpstr>Presentación de PowerPoint</vt:lpstr>
      <vt:lpstr>Propuesta de calendarización nueva</vt:lpstr>
      <vt:lpstr>Medidas tomadas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Lilia Venegas</dc:creator>
  <cp:lastModifiedBy>Lilia Venegas</cp:lastModifiedBy>
  <cp:revision>1</cp:revision>
  <dcterms:created xsi:type="dcterms:W3CDTF">2024-09-09T17:00:28Z</dcterms:created>
  <dcterms:modified xsi:type="dcterms:W3CDTF">2024-09-09T17:00:41Z</dcterms:modified>
</cp:coreProperties>
</file>